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30.svg" ContentType="image/svg+xml"/>
  <Override PartName="/ppt/media/image33.svg" ContentType="image/svg+xml"/>
  <Override PartName="/ppt/media/image41.svg" ContentType="image/svg+xml"/>
  <Override PartName="/ppt/media/image43.svg" ContentType="image/svg+xml"/>
  <Override PartName="/ppt/media/image45.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73" r:id="rId4"/>
    <p:sldId id="259" r:id="rId5"/>
    <p:sldId id="260" r:id="rId6"/>
    <p:sldId id="261" r:id="rId7"/>
    <p:sldId id="262" r:id="rId8"/>
    <p:sldId id="269" r:id="rId9"/>
    <p:sldId id="274" r:id="rId10"/>
    <p:sldId id="263" r:id="rId11"/>
    <p:sldId id="272" r:id="rId12"/>
    <p:sldId id="266" r:id="rId13"/>
    <p:sldId id="265" r:id="rId14"/>
    <p:sldId id="267" r:id="rId15"/>
  </p:sldIdLst>
  <p:sldSz cx="10693400" cy="7556500"/>
  <p:notesSz cx="6735763" cy="9866313"/>
  <p:embeddedFontLst>
    <p:embeddedFont>
      <p:font typeface="Open Sans" panose="020B0606030504020204" pitchFamily="34" charset="0"/>
      <p:regular r:id="rId17"/>
      <p:bold r:id="rId18"/>
      <p:italic r:id="rId19"/>
      <p:boldItalic r:id="rId20"/>
    </p:embeddedFont>
    <p:embeddedFont>
      <p:font typeface="Open Sans Bold" panose="020B0806030504020204" pitchFamily="34" charset="0"/>
      <p:regular r:id="rId21"/>
      <p:bold r:id="rId22"/>
    </p:embeddedFont>
    <p:embeddedFont>
      <p:font typeface="Poppins" panose="00000500000000000000" pitchFamily="2" charset="0"/>
      <p:regular r:id="rId23"/>
      <p:bold r:id="rId24"/>
      <p:italic r:id="rId25"/>
      <p:boldItalic r:id="rId26"/>
    </p:embeddedFont>
    <p:embeddedFont>
      <p:font typeface="Poppins Bold" panose="00000800000000000000" pitchFamily="2" charset="0"/>
      <p:regular r:id="rId27"/>
      <p:bold r:id="rId28"/>
    </p:embeddedFont>
    <p:embeddedFont>
      <p:font typeface="Poppins Bold Italics" panose="02010600030101010101" charset="0"/>
      <p:regular r:id="rId29"/>
    </p:embeddedFont>
    <p:embeddedFont>
      <p:font typeface="Poppins Italics" panose="02010600030101010101" charset="0"/>
      <p:regular r:id="rId30"/>
    </p:embeddedFont>
    <p:embeddedFont>
      <p:font typeface="Poppins Light" panose="00000400000000000000" pitchFamily="2" charset="0"/>
      <p:regular r:id="rId31"/>
      <p:italic r:id="rId32"/>
    </p:embeddedFont>
    <p:embeddedFont>
      <p:font typeface="Poppins Light Italics" panose="02010600030101010101" charset="0"/>
      <p:regular r:id="rId33"/>
    </p:embeddedFont>
    <p:embeddedFont>
      <p:font typeface="Poppins Medium" panose="00000600000000000000" pitchFamily="2" charset="0"/>
      <p:regular r:id="rId34"/>
      <p:italic r:id="rId35"/>
    </p:embeddedFont>
    <p:embeddedFont>
      <p:font typeface="Poppins Medium Italics" panose="02010600030101010101" charset="0"/>
      <p:regular r:id="rId36"/>
    </p:embeddedFont>
    <p:embeddedFont>
      <p:font typeface="Poppins SemiBold" panose="00000700000000000000" pitchFamily="2" charset="0"/>
      <p:bold r:id="rId37"/>
      <p:boldItalic r:id="rId38"/>
    </p:embeddedFont>
    <p:embeddedFont>
      <p:font typeface="Poppins Semi-Bold" panose="020B0604020202020204" charset="0"/>
      <p:regular r:id="rId39"/>
    </p:embeddedFont>
    <p:embeddedFont>
      <p:font typeface="Poppins Semi-Bold Italics"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AD"/>
    <a:srgbClr val="FD5252"/>
    <a:srgbClr val="18A2FF"/>
    <a:srgbClr val="FF653F"/>
    <a:srgbClr val="E79317"/>
    <a:srgbClr val="EA2D00"/>
    <a:srgbClr val="FFA488"/>
    <a:srgbClr val="FFA979"/>
    <a:srgbClr val="FFBA3F"/>
    <a:srgbClr val="FD3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DD047-61FB-4CFD-B045-B7A1FBE27BAF}" v="16" dt="2024-10-18T18:22:18.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37" d="100"/>
          <a:sy n="137" d="100"/>
        </p:scale>
        <p:origin x="232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 Id="rId25" Type="http://schemas.openxmlformats.org/officeDocument/2006/relationships/font" Target="fonts/font9.fntdata"/><Relationship Id="rId26" Type="http://schemas.openxmlformats.org/officeDocument/2006/relationships/font" Target="fonts/font10.fntdata"/><Relationship Id="rId27" Type="http://schemas.openxmlformats.org/officeDocument/2006/relationships/font" Target="fonts/font11.fntdata"/><Relationship Id="rId28" Type="http://schemas.openxmlformats.org/officeDocument/2006/relationships/font" Target="fonts/font12.fntdata"/><Relationship Id="rId29" Type="http://schemas.openxmlformats.org/officeDocument/2006/relationships/font" Target="fonts/font13.fntdata"/><Relationship Id="rId30" Type="http://schemas.openxmlformats.org/officeDocument/2006/relationships/font" Target="fonts/font14.fntdata"/><Relationship Id="rId31" Type="http://schemas.openxmlformats.org/officeDocument/2006/relationships/font" Target="fonts/font15.fntdata"/><Relationship Id="rId32" Type="http://schemas.openxmlformats.org/officeDocument/2006/relationships/font" Target="fonts/font16.fntdata"/><Relationship Id="rId33" Type="http://schemas.openxmlformats.org/officeDocument/2006/relationships/font" Target="fonts/font17.fntdata"/><Relationship Id="rId34" Type="http://schemas.openxmlformats.org/officeDocument/2006/relationships/font" Target="fonts/font18.fntdata"/><Relationship Id="rId35" Type="http://schemas.openxmlformats.org/officeDocument/2006/relationships/font" Target="fonts/font19.fntdata"/><Relationship Id="rId36" Type="http://schemas.openxmlformats.org/officeDocument/2006/relationships/font" Target="fonts/font20.fntdata"/><Relationship Id="rId37" Type="http://schemas.openxmlformats.org/officeDocument/2006/relationships/font" Target="fonts/font21.fntdata"/><Relationship Id="rId38" Type="http://schemas.openxmlformats.org/officeDocument/2006/relationships/font" Target="fonts/font22.fntdata"/><Relationship Id="rId39" Type="http://schemas.openxmlformats.org/officeDocument/2006/relationships/font" Target="fonts/font23.fntdata"/><Relationship Id="rId40" Type="http://schemas.openxmlformats.org/officeDocument/2006/relationships/font" Target="fonts/font24.fntdata"/><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 Id="rId45" Type="http://schemas.microsoft.com/office/2016/11/relationships/changesInfo" Target="changesInfos/changesInfo1.xml"/><Relationship Id="rId4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ifrah" userId="7bf1067c14da539c" providerId="LiveId" clId="{F04DD047-61FB-4CFD-B045-B7A1FBE27BAF}"/>
    <pc:docChg chg="undo custSel addSld delSld modSld sldOrd">
      <pc:chgData name="jonathan ifrah" userId="7bf1067c14da539c" providerId="LiveId" clId="{F04DD047-61FB-4CFD-B045-B7A1FBE27BAF}" dt="2024-10-24T13:53:12.012" v="1092"/>
      <pc:docMkLst>
        <pc:docMk/>
      </pc:docMkLst>
      <pc:sldChg chg="modSp mod">
        <pc:chgData name="jonathan ifrah" userId="7bf1067c14da539c" providerId="LiveId" clId="{F04DD047-61FB-4CFD-B045-B7A1FBE27BAF}" dt="2024-10-18T17:47:35.367" v="865" actId="20577"/>
        <pc:sldMkLst>
          <pc:docMk/>
          <pc:sldMk cId="0" sldId="257"/>
        </pc:sldMkLst>
        <pc:spChg chg="mod">
          <ac:chgData name="jonathan ifrah" userId="7bf1067c14da539c" providerId="LiveId" clId="{F04DD047-61FB-4CFD-B045-B7A1FBE27BAF}" dt="2024-10-18T17:47:35.367" v="865" actId="20577"/>
          <ac:spMkLst>
            <pc:docMk/>
            <pc:sldMk cId="0" sldId="257"/>
            <ac:spMk id="16" creationId="{00000000-0000-0000-0000-000000000000}"/>
          </ac:spMkLst>
        </pc:spChg>
      </pc:sldChg>
      <pc:sldChg chg="addSp delSp modSp mod">
        <pc:chgData name="jonathan ifrah" userId="7bf1067c14da539c" providerId="LiveId" clId="{F04DD047-61FB-4CFD-B045-B7A1FBE27BAF}" dt="2024-10-24T13:53:12.012" v="1092"/>
        <pc:sldMkLst>
          <pc:docMk/>
          <pc:sldMk cId="0" sldId="261"/>
        </pc:sldMkLst>
        <pc:spChg chg="del">
          <ac:chgData name="jonathan ifrah" userId="7bf1067c14da539c" providerId="LiveId" clId="{F04DD047-61FB-4CFD-B045-B7A1FBE27BAF}" dt="2024-10-18T17:48:08.083" v="866" actId="478"/>
          <ac:spMkLst>
            <pc:docMk/>
            <pc:sldMk cId="0" sldId="261"/>
            <ac:spMk id="8" creationId="{00000000-0000-0000-0000-000000000000}"/>
          </ac:spMkLst>
        </pc:spChg>
        <pc:spChg chg="del">
          <ac:chgData name="jonathan ifrah" userId="7bf1067c14da539c" providerId="LiveId" clId="{F04DD047-61FB-4CFD-B045-B7A1FBE27BAF}" dt="2024-10-18T17:48:08.083" v="866" actId="478"/>
          <ac:spMkLst>
            <pc:docMk/>
            <pc:sldMk cId="0" sldId="261"/>
            <ac:spMk id="10" creationId="{00000000-0000-0000-0000-000000000000}"/>
          </ac:spMkLst>
        </pc:spChg>
        <pc:spChg chg="del">
          <ac:chgData name="jonathan ifrah" userId="7bf1067c14da539c" providerId="LiveId" clId="{F04DD047-61FB-4CFD-B045-B7A1FBE27BAF}" dt="2024-10-18T17:48:08.083" v="866" actId="478"/>
          <ac:spMkLst>
            <pc:docMk/>
            <pc:sldMk cId="0" sldId="261"/>
            <ac:spMk id="13" creationId="{00000000-0000-0000-0000-000000000000}"/>
          </ac:spMkLst>
        </pc:spChg>
        <pc:spChg chg="del">
          <ac:chgData name="jonathan ifrah" userId="7bf1067c14da539c" providerId="LiveId" clId="{F04DD047-61FB-4CFD-B045-B7A1FBE27BAF}" dt="2024-10-18T17:48:08.083" v="866" actId="478"/>
          <ac:spMkLst>
            <pc:docMk/>
            <pc:sldMk cId="0" sldId="261"/>
            <ac:spMk id="15" creationId="{00000000-0000-0000-0000-000000000000}"/>
          </ac:spMkLst>
        </pc:spChg>
        <pc:spChg chg="mod">
          <ac:chgData name="jonathan ifrah" userId="7bf1067c14da539c" providerId="LiveId" clId="{F04DD047-61FB-4CFD-B045-B7A1FBE27BAF}" dt="2024-10-18T17:48:38.017" v="868" actId="20577"/>
          <ac:spMkLst>
            <pc:docMk/>
            <pc:sldMk cId="0" sldId="261"/>
            <ac:spMk id="17" creationId="{00000000-0000-0000-0000-000000000000}"/>
          </ac:spMkLst>
        </pc:spChg>
        <pc:spChg chg="mod">
          <ac:chgData name="jonathan ifrah" userId="7bf1067c14da539c" providerId="LiveId" clId="{F04DD047-61FB-4CFD-B045-B7A1FBE27BAF}" dt="2024-10-24T13:53:12.012" v="1092"/>
          <ac:spMkLst>
            <pc:docMk/>
            <pc:sldMk cId="0" sldId="261"/>
            <ac:spMk id="18" creationId="{00000000-0000-0000-0000-000000000000}"/>
          </ac:spMkLst>
        </pc:spChg>
        <pc:spChg chg="mod">
          <ac:chgData name="jonathan ifrah" userId="7bf1067c14da539c" providerId="LiveId" clId="{F04DD047-61FB-4CFD-B045-B7A1FBE27BAF}" dt="2024-10-18T17:49:51.244" v="886" actId="20577"/>
          <ac:spMkLst>
            <pc:docMk/>
            <pc:sldMk cId="0" sldId="261"/>
            <ac:spMk id="19" creationId="{00000000-0000-0000-0000-000000000000}"/>
          </ac:spMkLst>
        </pc:spChg>
        <pc:spChg chg="mod">
          <ac:chgData name="jonathan ifrah" userId="7bf1067c14da539c" providerId="LiveId" clId="{F04DD047-61FB-4CFD-B045-B7A1FBE27BAF}" dt="2024-10-18T17:49:44.947" v="885" actId="1076"/>
          <ac:spMkLst>
            <pc:docMk/>
            <pc:sldMk cId="0" sldId="261"/>
            <ac:spMk id="20" creationId="{406187E1-AF83-E1FF-3E2A-DE05FB36DEA8}"/>
          </ac:spMkLst>
        </pc:spChg>
        <pc:spChg chg="del">
          <ac:chgData name="jonathan ifrah" userId="7bf1067c14da539c" providerId="LiveId" clId="{F04DD047-61FB-4CFD-B045-B7A1FBE27BAF}" dt="2024-10-18T17:48:08.083" v="866" actId="478"/>
          <ac:spMkLst>
            <pc:docMk/>
            <pc:sldMk cId="0" sldId="261"/>
            <ac:spMk id="21" creationId="{A753648A-0647-B943-8F47-F470DD3FDC90}"/>
          </ac:spMkLst>
        </pc:spChg>
        <pc:spChg chg="mod">
          <ac:chgData name="jonathan ifrah" userId="7bf1067c14da539c" providerId="LiveId" clId="{F04DD047-61FB-4CFD-B045-B7A1FBE27BAF}" dt="2024-10-18T17:48:16.910" v="867"/>
          <ac:spMkLst>
            <pc:docMk/>
            <pc:sldMk cId="0" sldId="261"/>
            <ac:spMk id="22" creationId="{4E4CB5E1-B8F1-66C5-0F2B-DA56143008D1}"/>
          </ac:spMkLst>
        </pc:spChg>
        <pc:spChg chg="mod">
          <ac:chgData name="jonathan ifrah" userId="7bf1067c14da539c" providerId="LiveId" clId="{F04DD047-61FB-4CFD-B045-B7A1FBE27BAF}" dt="2024-10-18T17:48:16.910" v="867"/>
          <ac:spMkLst>
            <pc:docMk/>
            <pc:sldMk cId="0" sldId="261"/>
            <ac:spMk id="23" creationId="{18147735-3DB9-30A7-9428-4F712FAE7F52}"/>
          </ac:spMkLst>
        </pc:spChg>
        <pc:spChg chg="add mod">
          <ac:chgData name="jonathan ifrah" userId="7bf1067c14da539c" providerId="LiveId" clId="{F04DD047-61FB-4CFD-B045-B7A1FBE27BAF}" dt="2024-10-18T17:48:16.910" v="867"/>
          <ac:spMkLst>
            <pc:docMk/>
            <pc:sldMk cId="0" sldId="261"/>
            <ac:spMk id="24" creationId="{ED6E7C6E-71B0-BAFE-FCCA-08435E96FEF1}"/>
          </ac:spMkLst>
        </pc:spChg>
        <pc:spChg chg="add mod">
          <ac:chgData name="jonathan ifrah" userId="7bf1067c14da539c" providerId="LiveId" clId="{F04DD047-61FB-4CFD-B045-B7A1FBE27BAF}" dt="2024-10-18T17:48:16.910" v="867"/>
          <ac:spMkLst>
            <pc:docMk/>
            <pc:sldMk cId="0" sldId="261"/>
            <ac:spMk id="25" creationId="{10D70977-E06F-A8BC-E129-F9BA49D938A1}"/>
          </ac:spMkLst>
        </pc:spChg>
        <pc:spChg chg="add mod">
          <ac:chgData name="jonathan ifrah" userId="7bf1067c14da539c" providerId="LiveId" clId="{F04DD047-61FB-4CFD-B045-B7A1FBE27BAF}" dt="2024-10-18T17:48:16.910" v="867"/>
          <ac:spMkLst>
            <pc:docMk/>
            <pc:sldMk cId="0" sldId="261"/>
            <ac:spMk id="26" creationId="{2C3AA2C2-7B77-7319-5BE1-553A80A3C9CB}"/>
          </ac:spMkLst>
        </pc:spChg>
        <pc:spChg chg="add mod">
          <ac:chgData name="jonathan ifrah" userId="7bf1067c14da539c" providerId="LiveId" clId="{F04DD047-61FB-4CFD-B045-B7A1FBE27BAF}" dt="2024-10-18T17:48:16.910" v="867"/>
          <ac:spMkLst>
            <pc:docMk/>
            <pc:sldMk cId="0" sldId="261"/>
            <ac:spMk id="27" creationId="{4C55228D-C5EA-DD08-8B6E-F961E57962C2}"/>
          </ac:spMkLst>
        </pc:spChg>
        <pc:spChg chg="add mod">
          <ac:chgData name="jonathan ifrah" userId="7bf1067c14da539c" providerId="LiveId" clId="{F04DD047-61FB-4CFD-B045-B7A1FBE27BAF}" dt="2024-10-18T17:48:16.910" v="867"/>
          <ac:spMkLst>
            <pc:docMk/>
            <pc:sldMk cId="0" sldId="261"/>
            <ac:spMk id="28" creationId="{49928231-47DC-54C7-B823-6ADDB8E9CC39}"/>
          </ac:spMkLst>
        </pc:spChg>
        <pc:grpChg chg="del">
          <ac:chgData name="jonathan ifrah" userId="7bf1067c14da539c" providerId="LiveId" clId="{F04DD047-61FB-4CFD-B045-B7A1FBE27BAF}" dt="2024-10-18T17:48:08.083" v="866" actId="478"/>
          <ac:grpSpMkLst>
            <pc:docMk/>
            <pc:sldMk cId="0" sldId="261"/>
            <ac:grpSpMk id="2" creationId="{00000000-0000-0000-0000-000000000000}"/>
          </ac:grpSpMkLst>
        </pc:grpChg>
        <pc:grpChg chg="add mod">
          <ac:chgData name="jonathan ifrah" userId="7bf1067c14da539c" providerId="LiveId" clId="{F04DD047-61FB-4CFD-B045-B7A1FBE27BAF}" dt="2024-10-18T17:48:16.910" v="867"/>
          <ac:grpSpMkLst>
            <pc:docMk/>
            <pc:sldMk cId="0" sldId="261"/>
            <ac:grpSpMk id="16" creationId="{135A56F2-6107-AC36-9383-3672A7867E6B}"/>
          </ac:grpSpMkLst>
        </pc:grpChg>
        <pc:picChg chg="add mod">
          <ac:chgData name="jonathan ifrah" userId="7bf1067c14da539c" providerId="LiveId" clId="{F04DD047-61FB-4CFD-B045-B7A1FBE27BAF}" dt="2024-10-18T17:45:38.123" v="864" actId="1076"/>
          <ac:picMkLst>
            <pc:docMk/>
            <pc:sldMk cId="0" sldId="261"/>
            <ac:picMk id="9" creationId="{6CB683D1-1735-ADC9-CA72-16ED24F6DF74}"/>
          </ac:picMkLst>
        </pc:picChg>
        <pc:picChg chg="del">
          <ac:chgData name="jonathan ifrah" userId="7bf1067c14da539c" providerId="LiveId" clId="{F04DD047-61FB-4CFD-B045-B7A1FBE27BAF}" dt="2024-10-18T17:44:41.613" v="856" actId="478"/>
          <ac:picMkLst>
            <pc:docMk/>
            <pc:sldMk cId="0" sldId="261"/>
            <ac:picMk id="1026" creationId="{741ADF9C-6405-9A3C-37A2-AD72699BC854}"/>
          </ac:picMkLst>
        </pc:picChg>
      </pc:sldChg>
      <pc:sldChg chg="addSp delSp modSp mod">
        <pc:chgData name="jonathan ifrah" userId="7bf1067c14da539c" providerId="LiveId" clId="{F04DD047-61FB-4CFD-B045-B7A1FBE27BAF}" dt="2024-10-18T17:50:38.208" v="918"/>
        <pc:sldMkLst>
          <pc:docMk/>
          <pc:sldMk cId="0" sldId="262"/>
        </pc:sldMkLst>
        <pc:spChg chg="mod">
          <ac:chgData name="jonathan ifrah" userId="7bf1067c14da539c" providerId="LiveId" clId="{F04DD047-61FB-4CFD-B045-B7A1FBE27BAF}" dt="2024-10-18T10:13:53.013" v="2"/>
          <ac:spMkLst>
            <pc:docMk/>
            <pc:sldMk cId="0" sldId="262"/>
            <ac:spMk id="6" creationId="{1EB39A36-CE64-74D8-3C30-2A4E9055FE36}"/>
          </ac:spMkLst>
        </pc:spChg>
        <pc:spChg chg="mod">
          <ac:chgData name="jonathan ifrah" userId="7bf1067c14da539c" providerId="LiveId" clId="{F04DD047-61FB-4CFD-B045-B7A1FBE27BAF}" dt="2024-10-18T10:13:53.013" v="2"/>
          <ac:spMkLst>
            <pc:docMk/>
            <pc:sldMk cId="0" sldId="262"/>
            <ac:spMk id="7" creationId="{8E82BDDD-4BAC-ADAF-1BB7-33C9DE8D691F}"/>
          </ac:spMkLst>
        </pc:spChg>
        <pc:spChg chg="del mod">
          <ac:chgData name="jonathan ifrah" userId="7bf1067c14da539c" providerId="LiveId" clId="{F04DD047-61FB-4CFD-B045-B7A1FBE27BAF}" dt="2024-10-18T17:50:16.585" v="916"/>
          <ac:spMkLst>
            <pc:docMk/>
            <pc:sldMk cId="0" sldId="262"/>
            <ac:spMk id="9" creationId="{00000000-0000-0000-0000-000000000000}"/>
          </ac:spMkLst>
        </pc:spChg>
        <pc:spChg chg="del mod">
          <ac:chgData name="jonathan ifrah" userId="7bf1067c14da539c" providerId="LiveId" clId="{F04DD047-61FB-4CFD-B045-B7A1FBE27BAF}" dt="2024-10-18T17:49:59.805" v="887" actId="478"/>
          <ac:spMkLst>
            <pc:docMk/>
            <pc:sldMk cId="0" sldId="262"/>
            <ac:spMk id="10" creationId="{00000000-0000-0000-0000-000000000000}"/>
          </ac:spMkLst>
        </pc:spChg>
        <pc:spChg chg="add del mod">
          <ac:chgData name="jonathan ifrah" userId="7bf1067c14da539c" providerId="LiveId" clId="{F04DD047-61FB-4CFD-B045-B7A1FBE27BAF}" dt="2024-10-18T17:49:59.805" v="887" actId="478"/>
          <ac:spMkLst>
            <pc:docMk/>
            <pc:sldMk cId="0" sldId="262"/>
            <ac:spMk id="11" creationId="{16DD1772-1243-873A-F21F-6EAE4FF069FF}"/>
          </ac:spMkLst>
        </pc:spChg>
        <pc:spChg chg="add del mod">
          <ac:chgData name="jonathan ifrah" userId="7bf1067c14da539c" providerId="LiveId" clId="{F04DD047-61FB-4CFD-B045-B7A1FBE27BAF}" dt="2024-10-18T17:49:59.805" v="887" actId="478"/>
          <ac:spMkLst>
            <pc:docMk/>
            <pc:sldMk cId="0" sldId="262"/>
            <ac:spMk id="13" creationId="{FCE720C0-0B2D-8478-60FE-340897CEB59C}"/>
          </ac:spMkLst>
        </pc:spChg>
        <pc:spChg chg="mod">
          <ac:chgData name="jonathan ifrah" userId="7bf1067c14da539c" providerId="LiveId" clId="{F04DD047-61FB-4CFD-B045-B7A1FBE27BAF}" dt="2024-10-18T17:50:31.115" v="917"/>
          <ac:spMkLst>
            <pc:docMk/>
            <pc:sldMk cId="0" sldId="262"/>
            <ac:spMk id="14" creationId="{BFA0C41A-06C5-E390-0462-F24DCA0A1A3A}"/>
          </ac:spMkLst>
        </pc:spChg>
        <pc:spChg chg="add del mod">
          <ac:chgData name="jonathan ifrah" userId="7bf1067c14da539c" providerId="LiveId" clId="{F04DD047-61FB-4CFD-B045-B7A1FBE27BAF}" dt="2024-10-18T17:49:59.805" v="887" actId="478"/>
          <ac:spMkLst>
            <pc:docMk/>
            <pc:sldMk cId="0" sldId="262"/>
            <ac:spMk id="15" creationId="{A92E060D-B80C-CE8A-83D7-460C96FD09D4}"/>
          </ac:spMkLst>
        </pc:spChg>
        <pc:spChg chg="mod">
          <ac:chgData name="jonathan ifrah" userId="7bf1067c14da539c" providerId="LiveId" clId="{F04DD047-61FB-4CFD-B045-B7A1FBE27BAF}" dt="2024-10-18T17:50:31.115" v="917"/>
          <ac:spMkLst>
            <pc:docMk/>
            <pc:sldMk cId="0" sldId="262"/>
            <ac:spMk id="16" creationId="{2FB392E4-D8EE-58C9-5B51-59DE41278D8F}"/>
          </ac:spMkLst>
        </pc:spChg>
        <pc:spChg chg="del mod">
          <ac:chgData name="jonathan ifrah" userId="7bf1067c14da539c" providerId="LiveId" clId="{F04DD047-61FB-4CFD-B045-B7A1FBE27BAF}" dt="2024-10-18T17:49:59.805" v="887" actId="478"/>
          <ac:spMkLst>
            <pc:docMk/>
            <pc:sldMk cId="0" sldId="262"/>
            <ac:spMk id="17" creationId="{00000000-0000-0000-0000-000000000000}"/>
          </ac:spMkLst>
        </pc:spChg>
        <pc:spChg chg="del mod">
          <ac:chgData name="jonathan ifrah" userId="7bf1067c14da539c" providerId="LiveId" clId="{F04DD047-61FB-4CFD-B045-B7A1FBE27BAF}" dt="2024-10-18T17:49:59.805" v="887" actId="478"/>
          <ac:spMkLst>
            <pc:docMk/>
            <pc:sldMk cId="0" sldId="262"/>
            <ac:spMk id="18" creationId="{00000000-0000-0000-0000-000000000000}"/>
          </ac:spMkLst>
        </pc:spChg>
        <pc:spChg chg="del mod">
          <ac:chgData name="jonathan ifrah" userId="7bf1067c14da539c" providerId="LiveId" clId="{F04DD047-61FB-4CFD-B045-B7A1FBE27BAF}" dt="2024-10-18T17:49:59.805" v="887" actId="478"/>
          <ac:spMkLst>
            <pc:docMk/>
            <pc:sldMk cId="0" sldId="262"/>
            <ac:spMk id="19" creationId="{00000000-0000-0000-0000-000000000000}"/>
          </ac:spMkLst>
        </pc:spChg>
        <pc:spChg chg="add mod">
          <ac:chgData name="jonathan ifrah" userId="7bf1067c14da539c" providerId="LiveId" clId="{F04DD047-61FB-4CFD-B045-B7A1FBE27BAF}" dt="2024-10-18T17:50:31.115" v="917"/>
          <ac:spMkLst>
            <pc:docMk/>
            <pc:sldMk cId="0" sldId="262"/>
            <ac:spMk id="20" creationId="{285A1E56-40D4-FE47-F029-E818BFFAD09F}"/>
          </ac:spMkLst>
        </pc:spChg>
        <pc:spChg chg="add del mod">
          <ac:chgData name="jonathan ifrah" userId="7bf1067c14da539c" providerId="LiveId" clId="{F04DD047-61FB-4CFD-B045-B7A1FBE27BAF}" dt="2024-10-18T11:00:50.459" v="850"/>
          <ac:spMkLst>
            <pc:docMk/>
            <pc:sldMk cId="0" sldId="262"/>
            <ac:spMk id="20" creationId="{914D0435-307A-A2CE-F666-4A0996BE17B5}"/>
          </ac:spMkLst>
        </pc:spChg>
        <pc:spChg chg="add mod">
          <ac:chgData name="jonathan ifrah" userId="7bf1067c14da539c" providerId="LiveId" clId="{F04DD047-61FB-4CFD-B045-B7A1FBE27BAF}" dt="2024-10-18T17:50:31.115" v="917"/>
          <ac:spMkLst>
            <pc:docMk/>
            <pc:sldMk cId="0" sldId="262"/>
            <ac:spMk id="21" creationId="{B8B87814-FF49-B0FF-19C1-953952592AD4}"/>
          </ac:spMkLst>
        </pc:spChg>
        <pc:spChg chg="add mod">
          <ac:chgData name="jonathan ifrah" userId="7bf1067c14da539c" providerId="LiveId" clId="{F04DD047-61FB-4CFD-B045-B7A1FBE27BAF}" dt="2024-10-18T17:50:31.115" v="917"/>
          <ac:spMkLst>
            <pc:docMk/>
            <pc:sldMk cId="0" sldId="262"/>
            <ac:spMk id="22" creationId="{A4CD858F-6C91-A241-DE0C-582420C5E8AD}"/>
          </ac:spMkLst>
        </pc:spChg>
        <pc:spChg chg="del mod">
          <ac:chgData name="jonathan ifrah" userId="7bf1067c14da539c" providerId="LiveId" clId="{F04DD047-61FB-4CFD-B045-B7A1FBE27BAF}" dt="2024-10-18T17:49:59.805" v="887" actId="478"/>
          <ac:spMkLst>
            <pc:docMk/>
            <pc:sldMk cId="0" sldId="262"/>
            <ac:spMk id="23" creationId="{00000000-0000-0000-0000-000000000000}"/>
          </ac:spMkLst>
        </pc:spChg>
        <pc:spChg chg="add mod">
          <ac:chgData name="jonathan ifrah" userId="7bf1067c14da539c" providerId="LiveId" clId="{F04DD047-61FB-4CFD-B045-B7A1FBE27BAF}" dt="2024-10-18T17:50:31.115" v="917"/>
          <ac:spMkLst>
            <pc:docMk/>
            <pc:sldMk cId="0" sldId="262"/>
            <ac:spMk id="24" creationId="{DD3D33B1-F117-6A0D-694D-FBC494B72CBD}"/>
          </ac:spMkLst>
        </pc:spChg>
        <pc:spChg chg="add mod">
          <ac:chgData name="jonathan ifrah" userId="7bf1067c14da539c" providerId="LiveId" clId="{F04DD047-61FB-4CFD-B045-B7A1FBE27BAF}" dt="2024-10-18T17:50:31.115" v="917"/>
          <ac:spMkLst>
            <pc:docMk/>
            <pc:sldMk cId="0" sldId="262"/>
            <ac:spMk id="25" creationId="{007B0849-D3E4-99D0-91B2-FF4D15FD352A}"/>
          </ac:spMkLst>
        </pc:spChg>
        <pc:spChg chg="del mod">
          <ac:chgData name="jonathan ifrah" userId="7bf1067c14da539c" providerId="LiveId" clId="{F04DD047-61FB-4CFD-B045-B7A1FBE27BAF}" dt="2024-10-18T17:49:59.805" v="887" actId="478"/>
          <ac:spMkLst>
            <pc:docMk/>
            <pc:sldMk cId="0" sldId="262"/>
            <ac:spMk id="27" creationId="{0D1DA30F-374B-32EB-BEE4-EBB42924DE20}"/>
          </ac:spMkLst>
        </pc:spChg>
        <pc:spChg chg="del mod">
          <ac:chgData name="jonathan ifrah" userId="7bf1067c14da539c" providerId="LiveId" clId="{F04DD047-61FB-4CFD-B045-B7A1FBE27BAF}" dt="2024-10-18T17:49:59.805" v="887" actId="478"/>
          <ac:spMkLst>
            <pc:docMk/>
            <pc:sldMk cId="0" sldId="262"/>
            <ac:spMk id="28" creationId="{930CB2FA-2351-A1F4-627E-1586F774DD14}"/>
          </ac:spMkLst>
        </pc:spChg>
        <pc:spChg chg="del mod">
          <ac:chgData name="jonathan ifrah" userId="7bf1067c14da539c" providerId="LiveId" clId="{F04DD047-61FB-4CFD-B045-B7A1FBE27BAF}" dt="2024-10-18T17:49:59.805" v="887" actId="478"/>
          <ac:spMkLst>
            <pc:docMk/>
            <pc:sldMk cId="0" sldId="262"/>
            <ac:spMk id="29" creationId="{5575B6A0-7FDC-F96E-76AB-A2146BA27CAF}"/>
          </ac:spMkLst>
        </pc:spChg>
        <pc:spChg chg="del mod">
          <ac:chgData name="jonathan ifrah" userId="7bf1067c14da539c" providerId="LiveId" clId="{F04DD047-61FB-4CFD-B045-B7A1FBE27BAF}" dt="2024-10-18T17:49:59.805" v="887" actId="478"/>
          <ac:spMkLst>
            <pc:docMk/>
            <pc:sldMk cId="0" sldId="262"/>
            <ac:spMk id="30" creationId="{9E638CDE-3151-ED7A-CBEA-50251ABDF4EF}"/>
          </ac:spMkLst>
        </pc:spChg>
        <pc:spChg chg="add mod">
          <ac:chgData name="jonathan ifrah" userId="7bf1067c14da539c" providerId="LiveId" clId="{F04DD047-61FB-4CFD-B045-B7A1FBE27BAF}" dt="2024-10-18T17:50:31.115" v="917"/>
          <ac:spMkLst>
            <pc:docMk/>
            <pc:sldMk cId="0" sldId="262"/>
            <ac:spMk id="31" creationId="{28D1EA9C-132B-B875-7800-359E2ECB506C}"/>
          </ac:spMkLst>
        </pc:spChg>
        <pc:spChg chg="add mod">
          <ac:chgData name="jonathan ifrah" userId="7bf1067c14da539c" providerId="LiveId" clId="{F04DD047-61FB-4CFD-B045-B7A1FBE27BAF}" dt="2024-10-18T17:50:31.115" v="917"/>
          <ac:spMkLst>
            <pc:docMk/>
            <pc:sldMk cId="0" sldId="262"/>
            <ac:spMk id="32" creationId="{872CF2F0-369F-4D2D-A8E5-D695417D6864}"/>
          </ac:spMkLst>
        </pc:spChg>
        <pc:spChg chg="mod">
          <ac:chgData name="jonathan ifrah" userId="7bf1067c14da539c" providerId="LiveId" clId="{F04DD047-61FB-4CFD-B045-B7A1FBE27BAF}" dt="2024-10-18T17:50:31.115" v="917"/>
          <ac:spMkLst>
            <pc:docMk/>
            <pc:sldMk cId="0" sldId="262"/>
            <ac:spMk id="34" creationId="{DAC98E39-8380-8B7E-4B35-E042C71E545A}"/>
          </ac:spMkLst>
        </pc:spChg>
        <pc:spChg chg="mod">
          <ac:chgData name="jonathan ifrah" userId="7bf1067c14da539c" providerId="LiveId" clId="{F04DD047-61FB-4CFD-B045-B7A1FBE27BAF}" dt="2024-10-18T17:50:31.115" v="917"/>
          <ac:spMkLst>
            <pc:docMk/>
            <pc:sldMk cId="0" sldId="262"/>
            <ac:spMk id="35" creationId="{37575A66-3B52-770B-0B0A-D310C4F8E61F}"/>
          </ac:spMkLst>
        </pc:spChg>
        <pc:spChg chg="add mod">
          <ac:chgData name="jonathan ifrah" userId="7bf1067c14da539c" providerId="LiveId" clId="{F04DD047-61FB-4CFD-B045-B7A1FBE27BAF}" dt="2024-10-18T17:50:31.115" v="917"/>
          <ac:spMkLst>
            <pc:docMk/>
            <pc:sldMk cId="0" sldId="262"/>
            <ac:spMk id="36" creationId="{AE85ED2C-4E7E-FC97-FA09-DD4A9156203C}"/>
          </ac:spMkLst>
        </pc:spChg>
        <pc:spChg chg="add mod">
          <ac:chgData name="jonathan ifrah" userId="7bf1067c14da539c" providerId="LiveId" clId="{F04DD047-61FB-4CFD-B045-B7A1FBE27BAF}" dt="2024-10-18T17:50:31.115" v="917"/>
          <ac:spMkLst>
            <pc:docMk/>
            <pc:sldMk cId="0" sldId="262"/>
            <ac:spMk id="37" creationId="{C2484F1D-8CAF-83FC-1B82-0F3FDED2704E}"/>
          </ac:spMkLst>
        </pc:spChg>
        <pc:spChg chg="add mod">
          <ac:chgData name="jonathan ifrah" userId="7bf1067c14da539c" providerId="LiveId" clId="{F04DD047-61FB-4CFD-B045-B7A1FBE27BAF}" dt="2024-10-18T17:50:31.115" v="917"/>
          <ac:spMkLst>
            <pc:docMk/>
            <pc:sldMk cId="0" sldId="262"/>
            <ac:spMk id="38" creationId="{57828BAC-FCA0-9F8E-D2A1-98A52213ACEF}"/>
          </ac:spMkLst>
        </pc:spChg>
        <pc:spChg chg="add mod">
          <ac:chgData name="jonathan ifrah" userId="7bf1067c14da539c" providerId="LiveId" clId="{F04DD047-61FB-4CFD-B045-B7A1FBE27BAF}" dt="2024-10-18T17:50:31.115" v="917"/>
          <ac:spMkLst>
            <pc:docMk/>
            <pc:sldMk cId="0" sldId="262"/>
            <ac:spMk id="39" creationId="{E2441B17-FA54-31A0-4877-186480A3BE44}"/>
          </ac:spMkLst>
        </pc:spChg>
        <pc:grpChg chg="del mod">
          <ac:chgData name="jonathan ifrah" userId="7bf1067c14da539c" providerId="LiveId" clId="{F04DD047-61FB-4CFD-B045-B7A1FBE27BAF}" dt="2024-10-18T17:49:59.805" v="887" actId="478"/>
          <ac:grpSpMkLst>
            <pc:docMk/>
            <pc:sldMk cId="0" sldId="262"/>
            <ac:grpSpMk id="2" creationId="{00000000-0000-0000-0000-000000000000}"/>
          </ac:grpSpMkLst>
        </pc:grpChg>
        <pc:grpChg chg="add del mod">
          <ac:chgData name="jonathan ifrah" userId="7bf1067c14da539c" providerId="LiveId" clId="{F04DD047-61FB-4CFD-B045-B7A1FBE27BAF}" dt="2024-10-18T17:49:59.805" v="887" actId="478"/>
          <ac:grpSpMkLst>
            <pc:docMk/>
            <pc:sldMk cId="0" sldId="262"/>
            <ac:grpSpMk id="5" creationId="{C539A2B9-5729-3621-0232-46783B7EFE14}"/>
          </ac:grpSpMkLst>
        </pc:grpChg>
        <pc:grpChg chg="add mod">
          <ac:chgData name="jonathan ifrah" userId="7bf1067c14da539c" providerId="LiveId" clId="{F04DD047-61FB-4CFD-B045-B7A1FBE27BAF}" dt="2024-10-18T17:50:31.115" v="917"/>
          <ac:grpSpMkLst>
            <pc:docMk/>
            <pc:sldMk cId="0" sldId="262"/>
            <ac:grpSpMk id="12" creationId="{553B6EFF-E7FC-6E66-F594-A32F0D9C3368}"/>
          </ac:grpSpMkLst>
        </pc:grpChg>
        <pc:grpChg chg="add mod">
          <ac:chgData name="jonathan ifrah" userId="7bf1067c14da539c" providerId="LiveId" clId="{F04DD047-61FB-4CFD-B045-B7A1FBE27BAF}" dt="2024-10-18T17:50:31.115" v="917"/>
          <ac:grpSpMkLst>
            <pc:docMk/>
            <pc:sldMk cId="0" sldId="262"/>
            <ac:grpSpMk id="33" creationId="{DE3CA9D0-7673-5EAC-DE71-9F50EA6DD87C}"/>
          </ac:grpSpMkLst>
        </pc:grpChg>
        <pc:graphicFrameChg chg="add mod">
          <ac:chgData name="jonathan ifrah" userId="7bf1067c14da539c" providerId="LiveId" clId="{F04DD047-61FB-4CFD-B045-B7A1FBE27BAF}" dt="2024-10-18T17:50:31.115" v="917"/>
          <ac:graphicFrameMkLst>
            <pc:docMk/>
            <pc:sldMk cId="0" sldId="262"/>
            <ac:graphicFrameMk id="8" creationId="{4BDD097D-8C03-D0D8-691F-1C67EC2D8EAF}"/>
          </ac:graphicFrameMkLst>
        </pc:graphicFrameChg>
        <pc:graphicFrameChg chg="mod">
          <ac:chgData name="jonathan ifrah" userId="7bf1067c14da539c" providerId="LiveId" clId="{F04DD047-61FB-4CFD-B045-B7A1FBE27BAF}" dt="2024-10-18T10:16:06.106" v="24" actId="1076"/>
          <ac:graphicFrameMkLst>
            <pc:docMk/>
            <pc:sldMk cId="0" sldId="262"/>
            <ac:graphicFrameMk id="26" creationId="{855B141B-5F9E-3DC5-E404-E2F5FEA0950C}"/>
          </ac:graphicFrameMkLst>
        </pc:graphicFrameChg>
        <pc:graphicFrameChg chg="add mod">
          <ac:chgData name="jonathan ifrah" userId="7bf1067c14da539c" providerId="LiveId" clId="{F04DD047-61FB-4CFD-B045-B7A1FBE27BAF}" dt="2024-10-18T17:50:38.208" v="918"/>
          <ac:graphicFrameMkLst>
            <pc:docMk/>
            <pc:sldMk cId="0" sldId="262"/>
            <ac:graphicFrameMk id="41" creationId="{A3212D53-2F7E-0D0B-96C1-344603C265CC}"/>
          </ac:graphicFrameMkLst>
        </pc:graphicFrameChg>
        <pc:picChg chg="add mod">
          <ac:chgData name="jonathan ifrah" userId="7bf1067c14da539c" providerId="LiveId" clId="{F04DD047-61FB-4CFD-B045-B7A1FBE27BAF}" dt="2024-10-18T17:50:31.115" v="917"/>
          <ac:picMkLst>
            <pc:docMk/>
            <pc:sldMk cId="0" sldId="262"/>
            <ac:picMk id="40" creationId="{1FE470B6-00CB-C3A9-9E3D-E6833430B130}"/>
          </ac:picMkLst>
        </pc:picChg>
      </pc:sldChg>
      <pc:sldChg chg="addSp delSp modSp add del mod ord">
        <pc:chgData name="jonathan ifrah" userId="7bf1067c14da539c" providerId="LiveId" clId="{F04DD047-61FB-4CFD-B045-B7A1FBE27BAF}" dt="2024-10-19T11:56:53.076" v="1034" actId="20577"/>
        <pc:sldMkLst>
          <pc:docMk/>
          <pc:sldMk cId="0" sldId="263"/>
        </pc:sldMkLst>
        <pc:spChg chg="mod">
          <ac:chgData name="jonathan ifrah" userId="7bf1067c14da539c" providerId="LiveId" clId="{F04DD047-61FB-4CFD-B045-B7A1FBE27BAF}" dt="2024-10-18T10:47:07.619" v="570" actId="1076"/>
          <ac:spMkLst>
            <pc:docMk/>
            <pc:sldMk cId="0" sldId="263"/>
            <ac:spMk id="9" creationId="{00000000-0000-0000-0000-000000000000}"/>
          </ac:spMkLst>
        </pc:spChg>
        <pc:spChg chg="mod">
          <ac:chgData name="jonathan ifrah" userId="7bf1067c14da539c" providerId="LiveId" clId="{F04DD047-61FB-4CFD-B045-B7A1FBE27BAF}" dt="2024-10-18T10:57:19.641" v="846" actId="20577"/>
          <ac:spMkLst>
            <pc:docMk/>
            <pc:sldMk cId="0" sldId="263"/>
            <ac:spMk id="14" creationId="{00000000-0000-0000-0000-000000000000}"/>
          </ac:spMkLst>
        </pc:spChg>
        <pc:spChg chg="mod">
          <ac:chgData name="jonathan ifrah" userId="7bf1067c14da539c" providerId="LiveId" clId="{F04DD047-61FB-4CFD-B045-B7A1FBE27BAF}" dt="2024-10-18T10:47:33.679" v="574" actId="1076"/>
          <ac:spMkLst>
            <pc:docMk/>
            <pc:sldMk cId="0" sldId="263"/>
            <ac:spMk id="16" creationId="{00000000-0000-0000-0000-000000000000}"/>
          </ac:spMkLst>
        </pc:spChg>
        <pc:spChg chg="mod">
          <ac:chgData name="jonathan ifrah" userId="7bf1067c14da539c" providerId="LiveId" clId="{F04DD047-61FB-4CFD-B045-B7A1FBE27BAF}" dt="2024-10-18T10:47:13.666" v="571" actId="1076"/>
          <ac:spMkLst>
            <pc:docMk/>
            <pc:sldMk cId="0" sldId="263"/>
            <ac:spMk id="18" creationId="{00000000-0000-0000-0000-000000000000}"/>
          </ac:spMkLst>
        </pc:spChg>
        <pc:spChg chg="mod">
          <ac:chgData name="jonathan ifrah" userId="7bf1067c14da539c" providerId="LiveId" clId="{F04DD047-61FB-4CFD-B045-B7A1FBE27BAF}" dt="2024-10-18T10:47:38.210" v="575" actId="1076"/>
          <ac:spMkLst>
            <pc:docMk/>
            <pc:sldMk cId="0" sldId="263"/>
            <ac:spMk id="19" creationId="{00000000-0000-0000-0000-000000000000}"/>
          </ac:spMkLst>
        </pc:spChg>
        <pc:spChg chg="mod">
          <ac:chgData name="jonathan ifrah" userId="7bf1067c14da539c" providerId="LiveId" clId="{F04DD047-61FB-4CFD-B045-B7A1FBE27BAF}" dt="2024-10-19T11:56:53.076" v="1034" actId="20577"/>
          <ac:spMkLst>
            <pc:docMk/>
            <pc:sldMk cId="0" sldId="263"/>
            <ac:spMk id="20" creationId="{00000000-0000-0000-0000-000000000000}"/>
          </ac:spMkLst>
        </pc:spChg>
        <pc:spChg chg="add del mod">
          <ac:chgData name="jonathan ifrah" userId="7bf1067c14da539c" providerId="LiveId" clId="{F04DD047-61FB-4CFD-B045-B7A1FBE27BAF}" dt="2024-10-18T10:31:22.246" v="479"/>
          <ac:spMkLst>
            <pc:docMk/>
            <pc:sldMk cId="0" sldId="263"/>
            <ac:spMk id="22" creationId="{8AD4C44A-1D64-25DF-1857-88357ED34B04}"/>
          </ac:spMkLst>
        </pc:spChg>
        <pc:spChg chg="add mod">
          <ac:chgData name="jonathan ifrah" userId="7bf1067c14da539c" providerId="LiveId" clId="{F04DD047-61FB-4CFD-B045-B7A1FBE27BAF}" dt="2024-10-18T10:52:19.871" v="824" actId="20577"/>
          <ac:spMkLst>
            <pc:docMk/>
            <pc:sldMk cId="0" sldId="263"/>
            <ac:spMk id="22" creationId="{AC6CBD64-E9A7-3BA7-3FE3-6C421005EADB}"/>
          </ac:spMkLst>
        </pc:spChg>
        <pc:spChg chg="mod">
          <ac:chgData name="jonathan ifrah" userId="7bf1067c14da539c" providerId="LiveId" clId="{F04DD047-61FB-4CFD-B045-B7A1FBE27BAF}" dt="2024-10-18T17:51:11.455" v="920"/>
          <ac:spMkLst>
            <pc:docMk/>
            <pc:sldMk cId="0" sldId="263"/>
            <ac:spMk id="23" creationId="{67D1B392-A12D-608A-A5C6-4E8BAA4E6109}"/>
          </ac:spMkLst>
        </pc:spChg>
        <pc:spChg chg="mod">
          <ac:chgData name="jonathan ifrah" userId="7bf1067c14da539c" providerId="LiveId" clId="{F04DD047-61FB-4CFD-B045-B7A1FBE27BAF}" dt="2024-10-18T17:51:11.455" v="920"/>
          <ac:spMkLst>
            <pc:docMk/>
            <pc:sldMk cId="0" sldId="263"/>
            <ac:spMk id="24" creationId="{3EB15D3B-B20F-0118-9F8A-338CC5D0B269}"/>
          </ac:spMkLst>
        </pc:spChg>
        <pc:spChg chg="mod">
          <ac:chgData name="jonathan ifrah" userId="7bf1067c14da539c" providerId="LiveId" clId="{F04DD047-61FB-4CFD-B045-B7A1FBE27BAF}" dt="2024-10-18T17:51:11.455" v="920"/>
          <ac:spMkLst>
            <pc:docMk/>
            <pc:sldMk cId="0" sldId="263"/>
            <ac:spMk id="25" creationId="{3F69E6EE-1672-61D3-DEEC-6656438C150B}"/>
          </ac:spMkLst>
        </pc:spChg>
        <pc:spChg chg="add mod">
          <ac:chgData name="jonathan ifrah" userId="7bf1067c14da539c" providerId="LiveId" clId="{F04DD047-61FB-4CFD-B045-B7A1FBE27BAF}" dt="2024-10-18T17:51:11.455" v="920"/>
          <ac:spMkLst>
            <pc:docMk/>
            <pc:sldMk cId="0" sldId="263"/>
            <ac:spMk id="26" creationId="{6516CE1F-B7C9-191E-01BF-1688339D0921}"/>
          </ac:spMkLst>
        </pc:spChg>
        <pc:grpChg chg="mod">
          <ac:chgData name="jonathan ifrah" userId="7bf1067c14da539c" providerId="LiveId" clId="{F04DD047-61FB-4CFD-B045-B7A1FBE27BAF}" dt="2024-10-18T10:47:25.899" v="572" actId="14100"/>
          <ac:grpSpMkLst>
            <pc:docMk/>
            <pc:sldMk cId="0" sldId="263"/>
            <ac:grpSpMk id="3" creationId="{00000000-0000-0000-0000-000000000000}"/>
          </ac:grpSpMkLst>
        </pc:grpChg>
        <pc:grpChg chg="mod">
          <ac:chgData name="jonathan ifrah" userId="7bf1067c14da539c" providerId="LiveId" clId="{F04DD047-61FB-4CFD-B045-B7A1FBE27BAF}" dt="2024-10-18T10:47:02.261" v="569" actId="14100"/>
          <ac:grpSpMkLst>
            <pc:docMk/>
            <pc:sldMk cId="0" sldId="263"/>
            <ac:grpSpMk id="6" creationId="{00000000-0000-0000-0000-000000000000}"/>
          </ac:grpSpMkLst>
        </pc:grpChg>
        <pc:grpChg chg="del mod">
          <ac:chgData name="jonathan ifrah" userId="7bf1067c14da539c" providerId="LiveId" clId="{F04DD047-61FB-4CFD-B045-B7A1FBE27BAF}" dt="2024-10-18T17:51:01.940" v="919" actId="478"/>
          <ac:grpSpMkLst>
            <pc:docMk/>
            <pc:sldMk cId="0" sldId="263"/>
            <ac:grpSpMk id="10" creationId="{00000000-0000-0000-0000-000000000000}"/>
          </ac:grpSpMkLst>
        </pc:grpChg>
        <pc:grpChg chg="add mod">
          <ac:chgData name="jonathan ifrah" userId="7bf1067c14da539c" providerId="LiveId" clId="{F04DD047-61FB-4CFD-B045-B7A1FBE27BAF}" dt="2024-10-18T17:51:11.455" v="920"/>
          <ac:grpSpMkLst>
            <pc:docMk/>
            <pc:sldMk cId="0" sldId="263"/>
            <ac:grpSpMk id="21" creationId="{846925CA-96EF-3BF3-AB16-5B7DAA7554E7}"/>
          </ac:grpSpMkLst>
        </pc:grpChg>
        <pc:grpChg chg="mod">
          <ac:chgData name="jonathan ifrah" userId="7bf1067c14da539c" providerId="LiveId" clId="{F04DD047-61FB-4CFD-B045-B7A1FBE27BAF}" dt="2024-10-18T17:51:11.455" v="920"/>
          <ac:grpSpMkLst>
            <pc:docMk/>
            <pc:sldMk cId="0" sldId="263"/>
            <ac:grpSpMk id="22" creationId="{CAE86650-1E67-24B7-8EAF-1AF7E73E1A3F}"/>
          </ac:grpSpMkLst>
        </pc:grpChg>
      </pc:sldChg>
      <pc:sldChg chg="ord">
        <pc:chgData name="jonathan ifrah" userId="7bf1067c14da539c" providerId="LiveId" clId="{F04DD047-61FB-4CFD-B045-B7A1FBE27BAF}" dt="2024-10-18T10:37:09.698" v="545"/>
        <pc:sldMkLst>
          <pc:docMk/>
          <pc:sldMk cId="0" sldId="265"/>
        </pc:sldMkLst>
      </pc:sldChg>
      <pc:sldChg chg="addSp delSp modSp mod">
        <pc:chgData name="jonathan ifrah" userId="7bf1067c14da539c" providerId="LiveId" clId="{F04DD047-61FB-4CFD-B045-B7A1FBE27BAF}" dt="2024-10-19T12:08:31.567" v="1081" actId="1076"/>
        <pc:sldMkLst>
          <pc:docMk/>
          <pc:sldMk cId="0" sldId="266"/>
        </pc:sldMkLst>
        <pc:spChg chg="add mod">
          <ac:chgData name="jonathan ifrah" userId="7bf1067c14da539c" providerId="LiveId" clId="{F04DD047-61FB-4CFD-B045-B7A1FBE27BAF}" dt="2024-10-19T12:08:31.567" v="1081" actId="1076"/>
          <ac:spMkLst>
            <pc:docMk/>
            <pc:sldMk cId="0" sldId="266"/>
            <ac:spMk id="3" creationId="{0CB2E70D-447E-BE48-4DCB-650224B76A2B}"/>
          </ac:spMkLst>
        </pc:spChg>
        <pc:spChg chg="add mod">
          <ac:chgData name="jonathan ifrah" userId="7bf1067c14da539c" providerId="LiveId" clId="{F04DD047-61FB-4CFD-B045-B7A1FBE27BAF}" dt="2024-10-19T11:59:00.454" v="1080" actId="20577"/>
          <ac:spMkLst>
            <pc:docMk/>
            <pc:sldMk cId="0" sldId="266"/>
            <ac:spMk id="5" creationId="{8D7FF0E9-1B53-B65C-112F-ED5A725BCC64}"/>
          </ac:spMkLst>
        </pc:spChg>
        <pc:spChg chg="del">
          <ac:chgData name="jonathan ifrah" userId="7bf1067c14da539c" providerId="LiveId" clId="{F04DD047-61FB-4CFD-B045-B7A1FBE27BAF}" dt="2024-10-18T17:59:22.061" v="986" actId="478"/>
          <ac:spMkLst>
            <pc:docMk/>
            <pc:sldMk cId="0" sldId="266"/>
            <ac:spMk id="6" creationId="{41B8B94E-66A8-6821-147C-ECEB9CC0F385}"/>
          </ac:spMkLst>
        </pc:spChg>
        <pc:spChg chg="del">
          <ac:chgData name="jonathan ifrah" userId="7bf1067c14da539c" providerId="LiveId" clId="{F04DD047-61FB-4CFD-B045-B7A1FBE27BAF}" dt="2024-10-18T17:59:22.061" v="986" actId="478"/>
          <ac:spMkLst>
            <pc:docMk/>
            <pc:sldMk cId="0" sldId="266"/>
            <ac:spMk id="7" creationId="{8ED5699B-70B9-AE3F-9980-C34C5A74EA89}"/>
          </ac:spMkLst>
        </pc:spChg>
        <pc:spChg chg="mod">
          <ac:chgData name="jonathan ifrah" userId="7bf1067c14da539c" providerId="LiveId" clId="{F04DD047-61FB-4CFD-B045-B7A1FBE27BAF}" dt="2024-10-18T17:59:30.357" v="987"/>
          <ac:spMkLst>
            <pc:docMk/>
            <pc:sldMk cId="0" sldId="266"/>
            <ac:spMk id="9" creationId="{10571F40-690C-48FC-B2D4-46CDB46F93E4}"/>
          </ac:spMkLst>
        </pc:spChg>
        <pc:spChg chg="mod">
          <ac:chgData name="jonathan ifrah" userId="7bf1067c14da539c" providerId="LiveId" clId="{F04DD047-61FB-4CFD-B045-B7A1FBE27BAF}" dt="2024-10-18T17:59:30.357" v="987"/>
          <ac:spMkLst>
            <pc:docMk/>
            <pc:sldMk cId="0" sldId="266"/>
            <ac:spMk id="10" creationId="{43663B88-9C57-789B-D6E6-A78BD80DF24D}"/>
          </ac:spMkLst>
        </pc:spChg>
        <pc:spChg chg="add mod">
          <ac:chgData name="jonathan ifrah" userId="7bf1067c14da539c" providerId="LiveId" clId="{F04DD047-61FB-4CFD-B045-B7A1FBE27BAF}" dt="2024-10-18T17:59:30.357" v="987"/>
          <ac:spMkLst>
            <pc:docMk/>
            <pc:sldMk cId="0" sldId="266"/>
            <ac:spMk id="11" creationId="{9D8B4A4A-F6C0-FB53-E3AC-D63E0ABB3025}"/>
          </ac:spMkLst>
        </pc:spChg>
        <pc:spChg chg="del">
          <ac:chgData name="jonathan ifrah" userId="7bf1067c14da539c" providerId="LiveId" clId="{F04DD047-61FB-4CFD-B045-B7A1FBE27BAF}" dt="2024-10-18T17:59:22.061" v="986" actId="478"/>
          <ac:spMkLst>
            <pc:docMk/>
            <pc:sldMk cId="0" sldId="266"/>
            <ac:spMk id="12" creationId="{00000000-0000-0000-0000-000000000000}"/>
          </ac:spMkLst>
        </pc:spChg>
        <pc:spChg chg="del">
          <ac:chgData name="jonathan ifrah" userId="7bf1067c14da539c" providerId="LiveId" clId="{F04DD047-61FB-4CFD-B045-B7A1FBE27BAF}" dt="2024-10-18T17:59:22.061" v="986" actId="478"/>
          <ac:spMkLst>
            <pc:docMk/>
            <pc:sldMk cId="0" sldId="266"/>
            <ac:spMk id="13" creationId="{00000000-0000-0000-0000-000000000000}"/>
          </ac:spMkLst>
        </pc:spChg>
        <pc:spChg chg="del">
          <ac:chgData name="jonathan ifrah" userId="7bf1067c14da539c" providerId="LiveId" clId="{F04DD047-61FB-4CFD-B045-B7A1FBE27BAF}" dt="2024-10-18T17:59:22.061" v="986" actId="478"/>
          <ac:spMkLst>
            <pc:docMk/>
            <pc:sldMk cId="0" sldId="266"/>
            <ac:spMk id="14" creationId="{00000000-0000-0000-0000-000000000000}"/>
          </ac:spMkLst>
        </pc:spChg>
        <pc:spChg chg="del mod">
          <ac:chgData name="jonathan ifrah" userId="7bf1067c14da539c" providerId="LiveId" clId="{F04DD047-61FB-4CFD-B045-B7A1FBE27BAF}" dt="2024-10-18T17:59:22.061" v="986" actId="478"/>
          <ac:spMkLst>
            <pc:docMk/>
            <pc:sldMk cId="0" sldId="266"/>
            <ac:spMk id="18" creationId="{00000000-0000-0000-0000-000000000000}"/>
          </ac:spMkLst>
        </pc:spChg>
        <pc:spChg chg="del">
          <ac:chgData name="jonathan ifrah" userId="7bf1067c14da539c" providerId="LiveId" clId="{F04DD047-61FB-4CFD-B045-B7A1FBE27BAF}" dt="2024-10-18T17:59:22.061" v="986" actId="478"/>
          <ac:spMkLst>
            <pc:docMk/>
            <pc:sldMk cId="0" sldId="266"/>
            <ac:spMk id="19" creationId="{00000000-0000-0000-0000-000000000000}"/>
          </ac:spMkLst>
        </pc:spChg>
        <pc:spChg chg="del">
          <ac:chgData name="jonathan ifrah" userId="7bf1067c14da539c" providerId="LiveId" clId="{F04DD047-61FB-4CFD-B045-B7A1FBE27BAF}" dt="2024-10-18T17:59:22.061" v="986" actId="478"/>
          <ac:spMkLst>
            <pc:docMk/>
            <pc:sldMk cId="0" sldId="266"/>
            <ac:spMk id="20" creationId="{00000000-0000-0000-0000-000000000000}"/>
          </ac:spMkLst>
        </pc:spChg>
        <pc:spChg chg="del">
          <ac:chgData name="jonathan ifrah" userId="7bf1067c14da539c" providerId="LiveId" clId="{F04DD047-61FB-4CFD-B045-B7A1FBE27BAF}" dt="2024-10-18T17:59:22.061" v="986" actId="478"/>
          <ac:spMkLst>
            <pc:docMk/>
            <pc:sldMk cId="0" sldId="266"/>
            <ac:spMk id="21" creationId="{00000000-0000-0000-0000-000000000000}"/>
          </ac:spMkLst>
        </pc:spChg>
        <pc:spChg chg="del">
          <ac:chgData name="jonathan ifrah" userId="7bf1067c14da539c" providerId="LiveId" clId="{F04DD047-61FB-4CFD-B045-B7A1FBE27BAF}" dt="2024-10-18T17:59:22.061" v="986" actId="478"/>
          <ac:spMkLst>
            <pc:docMk/>
            <pc:sldMk cId="0" sldId="266"/>
            <ac:spMk id="22" creationId="{00000000-0000-0000-0000-000000000000}"/>
          </ac:spMkLst>
        </pc:spChg>
        <pc:spChg chg="add mod">
          <ac:chgData name="jonathan ifrah" userId="7bf1067c14da539c" providerId="LiveId" clId="{F04DD047-61FB-4CFD-B045-B7A1FBE27BAF}" dt="2024-10-18T18:06:00.469" v="1011" actId="20577"/>
          <ac:spMkLst>
            <pc:docMk/>
            <pc:sldMk cId="0" sldId="266"/>
            <ac:spMk id="25" creationId="{C0B78CA2-1FD4-B752-F152-30756273970E}"/>
          </ac:spMkLst>
        </pc:spChg>
        <pc:spChg chg="add mod">
          <ac:chgData name="jonathan ifrah" userId="7bf1067c14da539c" providerId="LiveId" clId="{F04DD047-61FB-4CFD-B045-B7A1FBE27BAF}" dt="2024-10-18T17:59:30.357" v="987"/>
          <ac:spMkLst>
            <pc:docMk/>
            <pc:sldMk cId="0" sldId="266"/>
            <ac:spMk id="26" creationId="{A1C1C0EF-E5F4-F5F6-DCBF-B9279D9848E8}"/>
          </ac:spMkLst>
        </pc:spChg>
        <pc:spChg chg="add mod">
          <ac:chgData name="jonathan ifrah" userId="7bf1067c14da539c" providerId="LiveId" clId="{F04DD047-61FB-4CFD-B045-B7A1FBE27BAF}" dt="2024-10-18T17:59:30.357" v="987"/>
          <ac:spMkLst>
            <pc:docMk/>
            <pc:sldMk cId="0" sldId="266"/>
            <ac:spMk id="27" creationId="{55576E17-9AB8-6B9D-634A-0B7692AC3E0D}"/>
          </ac:spMkLst>
        </pc:spChg>
        <pc:spChg chg="add mod">
          <ac:chgData name="jonathan ifrah" userId="7bf1067c14da539c" providerId="LiveId" clId="{F04DD047-61FB-4CFD-B045-B7A1FBE27BAF}" dt="2024-10-18T18:06:05.703" v="1017" actId="20577"/>
          <ac:spMkLst>
            <pc:docMk/>
            <pc:sldMk cId="0" sldId="266"/>
            <ac:spMk id="28" creationId="{D7D682D5-1686-936B-0CB9-09DDBF86B620}"/>
          </ac:spMkLst>
        </pc:spChg>
        <pc:spChg chg="mod">
          <ac:chgData name="jonathan ifrah" userId="7bf1067c14da539c" providerId="LiveId" clId="{F04DD047-61FB-4CFD-B045-B7A1FBE27BAF}" dt="2024-10-18T17:59:30.357" v="987"/>
          <ac:spMkLst>
            <pc:docMk/>
            <pc:sldMk cId="0" sldId="266"/>
            <ac:spMk id="33" creationId="{FD8DE22B-BCFE-759D-9016-72EA8BC8DE24}"/>
          </ac:spMkLst>
        </pc:spChg>
        <pc:spChg chg="mod">
          <ac:chgData name="jonathan ifrah" userId="7bf1067c14da539c" providerId="LiveId" clId="{F04DD047-61FB-4CFD-B045-B7A1FBE27BAF}" dt="2024-10-18T17:59:30.357" v="987"/>
          <ac:spMkLst>
            <pc:docMk/>
            <pc:sldMk cId="0" sldId="266"/>
            <ac:spMk id="34" creationId="{757EC31D-E492-50C7-7E09-04EBBA3470E3}"/>
          </ac:spMkLst>
        </pc:spChg>
        <pc:spChg chg="mod">
          <ac:chgData name="jonathan ifrah" userId="7bf1067c14da539c" providerId="LiveId" clId="{F04DD047-61FB-4CFD-B045-B7A1FBE27BAF}" dt="2024-10-18T17:59:30.357" v="987"/>
          <ac:spMkLst>
            <pc:docMk/>
            <pc:sldMk cId="0" sldId="266"/>
            <ac:spMk id="37" creationId="{43B4922E-4473-026E-E90C-A445522339FE}"/>
          </ac:spMkLst>
        </pc:spChg>
        <pc:spChg chg="mod">
          <ac:chgData name="jonathan ifrah" userId="7bf1067c14da539c" providerId="LiveId" clId="{F04DD047-61FB-4CFD-B045-B7A1FBE27BAF}" dt="2024-10-18T17:59:30.357" v="987"/>
          <ac:spMkLst>
            <pc:docMk/>
            <pc:sldMk cId="0" sldId="266"/>
            <ac:spMk id="38" creationId="{29DAC0A4-8277-30A5-3277-0B9EDDD51284}"/>
          </ac:spMkLst>
        </pc:spChg>
        <pc:spChg chg="add mod">
          <ac:chgData name="jonathan ifrah" userId="7bf1067c14da539c" providerId="LiveId" clId="{F04DD047-61FB-4CFD-B045-B7A1FBE27BAF}" dt="2024-10-18T18:05:55.907" v="1000" actId="20577"/>
          <ac:spMkLst>
            <pc:docMk/>
            <pc:sldMk cId="0" sldId="266"/>
            <ac:spMk id="39" creationId="{055D0CEB-1E72-63C9-BA89-F179D7B1B033}"/>
          </ac:spMkLst>
        </pc:spChg>
        <pc:spChg chg="add mod">
          <ac:chgData name="jonathan ifrah" userId="7bf1067c14da539c" providerId="LiveId" clId="{F04DD047-61FB-4CFD-B045-B7A1FBE27BAF}" dt="2024-10-18T17:59:30.357" v="987"/>
          <ac:spMkLst>
            <pc:docMk/>
            <pc:sldMk cId="0" sldId="266"/>
            <ac:spMk id="40" creationId="{AD83F018-16DA-EBA6-2244-89B08EC4BFCB}"/>
          </ac:spMkLst>
        </pc:spChg>
        <pc:spChg chg="add mod">
          <ac:chgData name="jonathan ifrah" userId="7bf1067c14da539c" providerId="LiveId" clId="{F04DD047-61FB-4CFD-B045-B7A1FBE27BAF}" dt="2024-10-18T18:05:57.891" v="1005" actId="20577"/>
          <ac:spMkLst>
            <pc:docMk/>
            <pc:sldMk cId="0" sldId="266"/>
            <ac:spMk id="41" creationId="{3BD53D31-B78C-0D4A-EBA9-B17DE8111328}"/>
          </ac:spMkLst>
        </pc:spChg>
        <pc:spChg chg="add mod">
          <ac:chgData name="jonathan ifrah" userId="7bf1067c14da539c" providerId="LiveId" clId="{F04DD047-61FB-4CFD-B045-B7A1FBE27BAF}" dt="2024-10-18T18:06:09.874" v="1023" actId="20577"/>
          <ac:spMkLst>
            <pc:docMk/>
            <pc:sldMk cId="0" sldId="266"/>
            <ac:spMk id="42" creationId="{6648DB95-0BE2-83E4-BF9E-688C88663F5B}"/>
          </ac:spMkLst>
        </pc:spChg>
        <pc:spChg chg="mod">
          <ac:chgData name="jonathan ifrah" userId="7bf1067c14da539c" providerId="LiveId" clId="{F04DD047-61FB-4CFD-B045-B7A1FBE27BAF}" dt="2024-10-18T17:59:30.357" v="987"/>
          <ac:spMkLst>
            <pc:docMk/>
            <pc:sldMk cId="0" sldId="266"/>
            <ac:spMk id="44" creationId="{904C01CA-0333-AAA0-CC77-E8ABD1B02D96}"/>
          </ac:spMkLst>
        </pc:spChg>
        <pc:spChg chg="mod">
          <ac:chgData name="jonathan ifrah" userId="7bf1067c14da539c" providerId="LiveId" clId="{F04DD047-61FB-4CFD-B045-B7A1FBE27BAF}" dt="2024-10-18T17:59:30.357" v="987"/>
          <ac:spMkLst>
            <pc:docMk/>
            <pc:sldMk cId="0" sldId="266"/>
            <ac:spMk id="45" creationId="{C4A0A78D-7032-D745-3513-9438CB117835}"/>
          </ac:spMkLst>
        </pc:spChg>
        <pc:spChg chg="add mod">
          <ac:chgData name="jonathan ifrah" userId="7bf1067c14da539c" providerId="LiveId" clId="{F04DD047-61FB-4CFD-B045-B7A1FBE27BAF}" dt="2024-10-18T18:06:07.687" v="1020" actId="20577"/>
          <ac:spMkLst>
            <pc:docMk/>
            <pc:sldMk cId="0" sldId="266"/>
            <ac:spMk id="47" creationId="{17D718C9-881D-42B4-E9EC-41DCA87F8B54}"/>
          </ac:spMkLst>
        </pc:spChg>
        <pc:spChg chg="add mod">
          <ac:chgData name="jonathan ifrah" userId="7bf1067c14da539c" providerId="LiveId" clId="{F04DD047-61FB-4CFD-B045-B7A1FBE27BAF}" dt="2024-10-18T18:05:37.831" v="994"/>
          <ac:spMkLst>
            <pc:docMk/>
            <pc:sldMk cId="0" sldId="266"/>
            <ac:spMk id="48" creationId="{8DDE8B3A-D488-524B-E899-C73BABE9F303}"/>
          </ac:spMkLst>
        </pc:spChg>
        <pc:grpChg chg="del">
          <ac:chgData name="jonathan ifrah" userId="7bf1067c14da539c" providerId="LiveId" clId="{F04DD047-61FB-4CFD-B045-B7A1FBE27BAF}" dt="2024-10-18T17:59:22.061" v="986" actId="478"/>
          <ac:grpSpMkLst>
            <pc:docMk/>
            <pc:sldMk cId="0" sldId="266"/>
            <ac:grpSpMk id="3" creationId="{00000000-0000-0000-0000-000000000000}"/>
          </ac:grpSpMkLst>
        </pc:grpChg>
        <pc:grpChg chg="add mod">
          <ac:chgData name="jonathan ifrah" userId="7bf1067c14da539c" providerId="LiveId" clId="{F04DD047-61FB-4CFD-B045-B7A1FBE27BAF}" dt="2024-10-18T17:59:30.357" v="987"/>
          <ac:grpSpMkLst>
            <pc:docMk/>
            <pc:sldMk cId="0" sldId="266"/>
            <ac:grpSpMk id="8" creationId="{C7DEA879-5B89-E07D-BFEC-9D047DE96DC1}"/>
          </ac:grpSpMkLst>
        </pc:grpChg>
        <pc:grpChg chg="del">
          <ac:chgData name="jonathan ifrah" userId="7bf1067c14da539c" providerId="LiveId" clId="{F04DD047-61FB-4CFD-B045-B7A1FBE27BAF}" dt="2024-10-18T17:59:22.061" v="986" actId="478"/>
          <ac:grpSpMkLst>
            <pc:docMk/>
            <pc:sldMk cId="0" sldId="266"/>
            <ac:grpSpMk id="15" creationId="{00000000-0000-0000-0000-000000000000}"/>
          </ac:grpSpMkLst>
        </pc:grpChg>
        <pc:grpChg chg="add mod">
          <ac:chgData name="jonathan ifrah" userId="7bf1067c14da539c" providerId="LiveId" clId="{F04DD047-61FB-4CFD-B045-B7A1FBE27BAF}" dt="2024-10-18T17:59:30.357" v="987"/>
          <ac:grpSpMkLst>
            <pc:docMk/>
            <pc:sldMk cId="0" sldId="266"/>
            <ac:grpSpMk id="29" creationId="{F5B4D28B-790B-22D8-C177-BC1D4A2CA9EF}"/>
          </ac:grpSpMkLst>
        </pc:grpChg>
        <pc:grpChg chg="del">
          <ac:chgData name="jonathan ifrah" userId="7bf1067c14da539c" providerId="LiveId" clId="{F04DD047-61FB-4CFD-B045-B7A1FBE27BAF}" dt="2024-10-18T17:59:22.061" v="986" actId="478"/>
          <ac:grpSpMkLst>
            <pc:docMk/>
            <pc:sldMk cId="0" sldId="266"/>
            <ac:grpSpMk id="30" creationId="{4DD62857-CA6C-C46F-5341-21CC0C9A0C90}"/>
          </ac:grpSpMkLst>
        </pc:grpChg>
        <pc:grpChg chg="add mod">
          <ac:chgData name="jonathan ifrah" userId="7bf1067c14da539c" providerId="LiveId" clId="{F04DD047-61FB-4CFD-B045-B7A1FBE27BAF}" dt="2024-10-18T17:59:30.357" v="987"/>
          <ac:grpSpMkLst>
            <pc:docMk/>
            <pc:sldMk cId="0" sldId="266"/>
            <ac:grpSpMk id="36" creationId="{6A7467B4-4A89-BB2C-18B6-4B76794696FF}"/>
          </ac:grpSpMkLst>
        </pc:grpChg>
        <pc:grpChg chg="add mod">
          <ac:chgData name="jonathan ifrah" userId="7bf1067c14da539c" providerId="LiveId" clId="{F04DD047-61FB-4CFD-B045-B7A1FBE27BAF}" dt="2024-10-18T17:59:30.357" v="987"/>
          <ac:grpSpMkLst>
            <pc:docMk/>
            <pc:sldMk cId="0" sldId="266"/>
            <ac:grpSpMk id="43" creationId="{E87EB8CD-4EEA-DACC-5C51-0ADECACF0E23}"/>
          </ac:grpSpMkLst>
        </pc:grpChg>
      </pc:sldChg>
      <pc:sldChg chg="modSp mod">
        <pc:chgData name="jonathan ifrah" userId="7bf1067c14da539c" providerId="LiveId" clId="{F04DD047-61FB-4CFD-B045-B7A1FBE27BAF}" dt="2024-10-18T10:24:40.377" v="116" actId="20577"/>
        <pc:sldMkLst>
          <pc:docMk/>
          <pc:sldMk cId="0" sldId="269"/>
        </pc:sldMkLst>
        <pc:spChg chg="mod">
          <ac:chgData name="jonathan ifrah" userId="7bf1067c14da539c" providerId="LiveId" clId="{F04DD047-61FB-4CFD-B045-B7A1FBE27BAF}" dt="2024-10-18T10:24:19.896" v="109" actId="20577"/>
          <ac:spMkLst>
            <pc:docMk/>
            <pc:sldMk cId="0" sldId="269"/>
            <ac:spMk id="6" creationId="{8CDE2378-24D6-FA03-2F09-92E15558AC84}"/>
          </ac:spMkLst>
        </pc:spChg>
        <pc:spChg chg="mod">
          <ac:chgData name="jonathan ifrah" userId="7bf1067c14da539c" providerId="LiveId" clId="{F04DD047-61FB-4CFD-B045-B7A1FBE27BAF}" dt="2024-10-18T10:24:37.112" v="115" actId="20577"/>
          <ac:spMkLst>
            <pc:docMk/>
            <pc:sldMk cId="0" sldId="269"/>
            <ac:spMk id="8" creationId="{00000000-0000-0000-0000-000000000000}"/>
          </ac:spMkLst>
        </pc:spChg>
        <pc:spChg chg="mod">
          <ac:chgData name="jonathan ifrah" userId="7bf1067c14da539c" providerId="LiveId" clId="{F04DD047-61FB-4CFD-B045-B7A1FBE27BAF}" dt="2024-10-18T10:24:40.377" v="116" actId="20577"/>
          <ac:spMkLst>
            <pc:docMk/>
            <pc:sldMk cId="0" sldId="269"/>
            <ac:spMk id="9" creationId="{9D81B5E8-473D-1F55-C328-7F802E6F588C}"/>
          </ac:spMkLst>
        </pc:spChg>
        <pc:spChg chg="mod">
          <ac:chgData name="jonathan ifrah" userId="7bf1067c14da539c" providerId="LiveId" clId="{F04DD047-61FB-4CFD-B045-B7A1FBE27BAF}" dt="2024-10-18T10:24:30.832" v="114" actId="20577"/>
          <ac:spMkLst>
            <pc:docMk/>
            <pc:sldMk cId="0" sldId="269"/>
            <ac:spMk id="11" creationId="{67BDD3BA-FF26-9CF9-3599-8712723E280B}"/>
          </ac:spMkLst>
        </pc:spChg>
        <pc:spChg chg="mod">
          <ac:chgData name="jonathan ifrah" userId="7bf1067c14da539c" providerId="LiveId" clId="{F04DD047-61FB-4CFD-B045-B7A1FBE27BAF}" dt="2024-10-18T10:24:22.614" v="110" actId="20577"/>
          <ac:spMkLst>
            <pc:docMk/>
            <pc:sldMk cId="0" sldId="269"/>
            <ac:spMk id="14" creationId="{BCA500F5-6E2D-D881-AF38-740505377A54}"/>
          </ac:spMkLst>
        </pc:spChg>
        <pc:spChg chg="mod">
          <ac:chgData name="jonathan ifrah" userId="7bf1067c14da539c" providerId="LiveId" clId="{F04DD047-61FB-4CFD-B045-B7A1FBE27BAF}" dt="2024-10-18T10:24:15.615" v="108" actId="20577"/>
          <ac:spMkLst>
            <pc:docMk/>
            <pc:sldMk cId="0" sldId="269"/>
            <ac:spMk id="19" creationId="{EFDD0408-FA5C-563B-13DA-46BE35A8E007}"/>
          </ac:spMkLst>
        </pc:spChg>
      </pc:sldChg>
      <pc:sldChg chg="addSp delSp modSp mod">
        <pc:chgData name="jonathan ifrah" userId="7bf1067c14da539c" providerId="LiveId" clId="{F04DD047-61FB-4CFD-B045-B7A1FBE27BAF}" dt="2024-10-21T11:19:04.295" v="1090" actId="1076"/>
        <pc:sldMkLst>
          <pc:docMk/>
          <pc:sldMk cId="0" sldId="272"/>
        </pc:sldMkLst>
        <pc:spChg chg="add mod">
          <ac:chgData name="jonathan ifrah" userId="7bf1067c14da539c" providerId="LiveId" clId="{F04DD047-61FB-4CFD-B045-B7A1FBE27BAF}" dt="2024-10-18T18:20:39.828" v="1024"/>
          <ac:spMkLst>
            <pc:docMk/>
            <pc:sldMk cId="0" sldId="272"/>
            <ac:spMk id="4" creationId="{C0E1EAC0-9D55-2806-CCB6-3CAD149E04D8}"/>
          </ac:spMkLst>
        </pc:spChg>
        <pc:spChg chg="del">
          <ac:chgData name="jonathan ifrah" userId="7bf1067c14da539c" providerId="LiveId" clId="{F04DD047-61FB-4CFD-B045-B7A1FBE27BAF}" dt="2024-10-18T17:51:39.967" v="921" actId="478"/>
          <ac:spMkLst>
            <pc:docMk/>
            <pc:sldMk cId="0" sldId="272"/>
            <ac:spMk id="7" creationId="{00000000-0000-0000-0000-000000000000}"/>
          </ac:spMkLst>
        </pc:spChg>
        <pc:spChg chg="del">
          <ac:chgData name="jonathan ifrah" userId="7bf1067c14da539c" providerId="LiveId" clId="{F04DD047-61FB-4CFD-B045-B7A1FBE27BAF}" dt="2024-10-18T17:51:39.967" v="921" actId="478"/>
          <ac:spMkLst>
            <pc:docMk/>
            <pc:sldMk cId="0" sldId="272"/>
            <ac:spMk id="8" creationId="{00000000-0000-0000-0000-000000000000}"/>
          </ac:spMkLst>
        </pc:spChg>
        <pc:spChg chg="del">
          <ac:chgData name="jonathan ifrah" userId="7bf1067c14da539c" providerId="LiveId" clId="{F04DD047-61FB-4CFD-B045-B7A1FBE27BAF}" dt="2024-10-18T17:51:39.967" v="921" actId="478"/>
          <ac:spMkLst>
            <pc:docMk/>
            <pc:sldMk cId="0" sldId="272"/>
            <ac:spMk id="9" creationId="{00000000-0000-0000-0000-000000000000}"/>
          </ac:spMkLst>
        </pc:spChg>
        <pc:spChg chg="del">
          <ac:chgData name="jonathan ifrah" userId="7bf1067c14da539c" providerId="LiveId" clId="{F04DD047-61FB-4CFD-B045-B7A1FBE27BAF}" dt="2024-10-18T17:51:39.967" v="921" actId="478"/>
          <ac:spMkLst>
            <pc:docMk/>
            <pc:sldMk cId="0" sldId="272"/>
            <ac:spMk id="10" creationId="{00000000-0000-0000-0000-000000000000}"/>
          </ac:spMkLst>
        </pc:spChg>
        <pc:spChg chg="del">
          <ac:chgData name="jonathan ifrah" userId="7bf1067c14da539c" providerId="LiveId" clId="{F04DD047-61FB-4CFD-B045-B7A1FBE27BAF}" dt="2024-10-18T17:51:39.967" v="921" actId="478"/>
          <ac:spMkLst>
            <pc:docMk/>
            <pc:sldMk cId="0" sldId="272"/>
            <ac:spMk id="14" creationId="{00000000-0000-0000-0000-000000000000}"/>
          </ac:spMkLst>
        </pc:spChg>
        <pc:spChg chg="del">
          <ac:chgData name="jonathan ifrah" userId="7bf1067c14da539c" providerId="LiveId" clId="{F04DD047-61FB-4CFD-B045-B7A1FBE27BAF}" dt="2024-10-18T17:51:39.967" v="921" actId="478"/>
          <ac:spMkLst>
            <pc:docMk/>
            <pc:sldMk cId="0" sldId="272"/>
            <ac:spMk id="15" creationId="{00000000-0000-0000-0000-000000000000}"/>
          </ac:spMkLst>
        </pc:spChg>
        <pc:spChg chg="del">
          <ac:chgData name="jonathan ifrah" userId="7bf1067c14da539c" providerId="LiveId" clId="{F04DD047-61FB-4CFD-B045-B7A1FBE27BAF}" dt="2024-10-18T17:51:39.967" v="921" actId="478"/>
          <ac:spMkLst>
            <pc:docMk/>
            <pc:sldMk cId="0" sldId="272"/>
            <ac:spMk id="16" creationId="{00000000-0000-0000-0000-000000000000}"/>
          </ac:spMkLst>
        </pc:spChg>
        <pc:spChg chg="del">
          <ac:chgData name="jonathan ifrah" userId="7bf1067c14da539c" providerId="LiveId" clId="{F04DD047-61FB-4CFD-B045-B7A1FBE27BAF}" dt="2024-10-18T17:51:39.967" v="921" actId="478"/>
          <ac:spMkLst>
            <pc:docMk/>
            <pc:sldMk cId="0" sldId="272"/>
            <ac:spMk id="17" creationId="{00000000-0000-0000-0000-000000000000}"/>
          </ac:spMkLst>
        </pc:spChg>
        <pc:spChg chg="del">
          <ac:chgData name="jonathan ifrah" userId="7bf1067c14da539c" providerId="LiveId" clId="{F04DD047-61FB-4CFD-B045-B7A1FBE27BAF}" dt="2024-10-18T17:51:39.967" v="921" actId="478"/>
          <ac:spMkLst>
            <pc:docMk/>
            <pc:sldMk cId="0" sldId="272"/>
            <ac:spMk id="33" creationId="{00000000-0000-0000-0000-000000000000}"/>
          </ac:spMkLst>
        </pc:spChg>
        <pc:spChg chg="del">
          <ac:chgData name="jonathan ifrah" userId="7bf1067c14da539c" providerId="LiveId" clId="{F04DD047-61FB-4CFD-B045-B7A1FBE27BAF}" dt="2024-10-18T17:51:39.967" v="921" actId="478"/>
          <ac:spMkLst>
            <pc:docMk/>
            <pc:sldMk cId="0" sldId="272"/>
            <ac:spMk id="35" creationId="{00000000-0000-0000-0000-000000000000}"/>
          </ac:spMkLst>
        </pc:spChg>
        <pc:spChg chg="del">
          <ac:chgData name="jonathan ifrah" userId="7bf1067c14da539c" providerId="LiveId" clId="{F04DD047-61FB-4CFD-B045-B7A1FBE27BAF}" dt="2024-10-18T17:51:39.967" v="921" actId="478"/>
          <ac:spMkLst>
            <pc:docMk/>
            <pc:sldMk cId="0" sldId="272"/>
            <ac:spMk id="36" creationId="{00000000-0000-0000-0000-000000000000}"/>
          </ac:spMkLst>
        </pc:spChg>
        <pc:spChg chg="del">
          <ac:chgData name="jonathan ifrah" userId="7bf1067c14da539c" providerId="LiveId" clId="{F04DD047-61FB-4CFD-B045-B7A1FBE27BAF}" dt="2024-10-18T17:51:39.967" v="921" actId="478"/>
          <ac:spMkLst>
            <pc:docMk/>
            <pc:sldMk cId="0" sldId="272"/>
            <ac:spMk id="37" creationId="{00000000-0000-0000-0000-000000000000}"/>
          </ac:spMkLst>
        </pc:spChg>
        <pc:spChg chg="del">
          <ac:chgData name="jonathan ifrah" userId="7bf1067c14da539c" providerId="LiveId" clId="{F04DD047-61FB-4CFD-B045-B7A1FBE27BAF}" dt="2024-10-18T17:51:39.967" v="921" actId="478"/>
          <ac:spMkLst>
            <pc:docMk/>
            <pc:sldMk cId="0" sldId="272"/>
            <ac:spMk id="38" creationId="{00000000-0000-0000-0000-000000000000}"/>
          </ac:spMkLst>
        </pc:spChg>
        <pc:spChg chg="del">
          <ac:chgData name="jonathan ifrah" userId="7bf1067c14da539c" providerId="LiveId" clId="{F04DD047-61FB-4CFD-B045-B7A1FBE27BAF}" dt="2024-10-18T17:51:39.967" v="921" actId="478"/>
          <ac:spMkLst>
            <pc:docMk/>
            <pc:sldMk cId="0" sldId="272"/>
            <ac:spMk id="39" creationId="{00000000-0000-0000-0000-000000000000}"/>
          </ac:spMkLst>
        </pc:spChg>
        <pc:spChg chg="del">
          <ac:chgData name="jonathan ifrah" userId="7bf1067c14da539c" providerId="LiveId" clId="{F04DD047-61FB-4CFD-B045-B7A1FBE27BAF}" dt="2024-10-18T17:51:39.967" v="921" actId="478"/>
          <ac:spMkLst>
            <pc:docMk/>
            <pc:sldMk cId="0" sldId="272"/>
            <ac:spMk id="40" creationId="{00000000-0000-0000-0000-000000000000}"/>
          </ac:spMkLst>
        </pc:spChg>
        <pc:spChg chg="del">
          <ac:chgData name="jonathan ifrah" userId="7bf1067c14da539c" providerId="LiveId" clId="{F04DD047-61FB-4CFD-B045-B7A1FBE27BAF}" dt="2024-10-18T17:51:39.967" v="921" actId="478"/>
          <ac:spMkLst>
            <pc:docMk/>
            <pc:sldMk cId="0" sldId="272"/>
            <ac:spMk id="41" creationId="{00000000-0000-0000-0000-000000000000}"/>
          </ac:spMkLst>
        </pc:spChg>
        <pc:spChg chg="add del mod">
          <ac:chgData name="jonathan ifrah" userId="7bf1067c14da539c" providerId="LiveId" clId="{F04DD047-61FB-4CFD-B045-B7A1FBE27BAF}" dt="2024-10-18T17:51:39.967" v="921" actId="478"/>
          <ac:spMkLst>
            <pc:docMk/>
            <pc:sldMk cId="0" sldId="272"/>
            <ac:spMk id="42" creationId="{00000000-0000-0000-0000-000000000000}"/>
          </ac:spMkLst>
        </pc:spChg>
        <pc:spChg chg="del mod">
          <ac:chgData name="jonathan ifrah" userId="7bf1067c14da539c" providerId="LiveId" clId="{F04DD047-61FB-4CFD-B045-B7A1FBE27BAF}" dt="2024-10-18T17:51:39.967" v="921" actId="478"/>
          <ac:spMkLst>
            <pc:docMk/>
            <pc:sldMk cId="0" sldId="272"/>
            <ac:spMk id="43" creationId="{00000000-0000-0000-0000-000000000000}"/>
          </ac:spMkLst>
        </pc:spChg>
        <pc:spChg chg="del">
          <ac:chgData name="jonathan ifrah" userId="7bf1067c14da539c" providerId="LiveId" clId="{F04DD047-61FB-4CFD-B045-B7A1FBE27BAF}" dt="2024-10-18T17:51:39.967" v="921" actId="478"/>
          <ac:spMkLst>
            <pc:docMk/>
            <pc:sldMk cId="0" sldId="272"/>
            <ac:spMk id="44" creationId="{00000000-0000-0000-0000-000000000000}"/>
          </ac:spMkLst>
        </pc:spChg>
        <pc:spChg chg="del mod">
          <ac:chgData name="jonathan ifrah" userId="7bf1067c14da539c" providerId="LiveId" clId="{F04DD047-61FB-4CFD-B045-B7A1FBE27BAF}" dt="2024-10-18T17:51:39.967" v="921" actId="478"/>
          <ac:spMkLst>
            <pc:docMk/>
            <pc:sldMk cId="0" sldId="272"/>
            <ac:spMk id="45" creationId="{00000000-0000-0000-0000-000000000000}"/>
          </ac:spMkLst>
        </pc:spChg>
        <pc:spChg chg="del mod">
          <ac:chgData name="jonathan ifrah" userId="7bf1067c14da539c" providerId="LiveId" clId="{F04DD047-61FB-4CFD-B045-B7A1FBE27BAF}" dt="2024-10-18T17:51:39.967" v="921" actId="478"/>
          <ac:spMkLst>
            <pc:docMk/>
            <pc:sldMk cId="0" sldId="272"/>
            <ac:spMk id="46" creationId="{00000000-0000-0000-0000-000000000000}"/>
          </ac:spMkLst>
        </pc:spChg>
        <pc:spChg chg="del mod">
          <ac:chgData name="jonathan ifrah" userId="7bf1067c14da539c" providerId="LiveId" clId="{F04DD047-61FB-4CFD-B045-B7A1FBE27BAF}" dt="2024-10-18T17:51:39.967" v="921" actId="478"/>
          <ac:spMkLst>
            <pc:docMk/>
            <pc:sldMk cId="0" sldId="272"/>
            <ac:spMk id="47" creationId="{00000000-0000-0000-0000-000000000000}"/>
          </ac:spMkLst>
        </pc:spChg>
        <pc:spChg chg="del">
          <ac:chgData name="jonathan ifrah" userId="7bf1067c14da539c" providerId="LiveId" clId="{F04DD047-61FB-4CFD-B045-B7A1FBE27BAF}" dt="2024-10-18T17:51:39.967" v="921" actId="478"/>
          <ac:spMkLst>
            <pc:docMk/>
            <pc:sldMk cId="0" sldId="272"/>
            <ac:spMk id="49" creationId="{00000000-0000-0000-0000-000000000000}"/>
          </ac:spMkLst>
        </pc:spChg>
        <pc:spChg chg="del">
          <ac:chgData name="jonathan ifrah" userId="7bf1067c14da539c" providerId="LiveId" clId="{F04DD047-61FB-4CFD-B045-B7A1FBE27BAF}" dt="2024-10-18T17:51:39.967" v="921" actId="478"/>
          <ac:spMkLst>
            <pc:docMk/>
            <pc:sldMk cId="0" sldId="272"/>
            <ac:spMk id="50" creationId="{00000000-0000-0000-0000-000000000000}"/>
          </ac:spMkLst>
        </pc:spChg>
        <pc:spChg chg="del">
          <ac:chgData name="jonathan ifrah" userId="7bf1067c14da539c" providerId="LiveId" clId="{F04DD047-61FB-4CFD-B045-B7A1FBE27BAF}" dt="2024-10-18T17:51:39.967" v="921" actId="478"/>
          <ac:spMkLst>
            <pc:docMk/>
            <pc:sldMk cId="0" sldId="272"/>
            <ac:spMk id="51" creationId="{00000000-0000-0000-0000-000000000000}"/>
          </ac:spMkLst>
        </pc:spChg>
        <pc:spChg chg="del">
          <ac:chgData name="jonathan ifrah" userId="7bf1067c14da539c" providerId="LiveId" clId="{F04DD047-61FB-4CFD-B045-B7A1FBE27BAF}" dt="2024-10-18T17:51:39.967" v="921" actId="478"/>
          <ac:spMkLst>
            <pc:docMk/>
            <pc:sldMk cId="0" sldId="272"/>
            <ac:spMk id="52" creationId="{00000000-0000-0000-0000-000000000000}"/>
          </ac:spMkLst>
        </pc:spChg>
        <pc:spChg chg="del">
          <ac:chgData name="jonathan ifrah" userId="7bf1067c14da539c" providerId="LiveId" clId="{F04DD047-61FB-4CFD-B045-B7A1FBE27BAF}" dt="2024-10-18T17:51:39.967" v="921" actId="478"/>
          <ac:spMkLst>
            <pc:docMk/>
            <pc:sldMk cId="0" sldId="272"/>
            <ac:spMk id="53" creationId="{00000000-0000-0000-0000-000000000000}"/>
          </ac:spMkLst>
        </pc:spChg>
        <pc:spChg chg="del">
          <ac:chgData name="jonathan ifrah" userId="7bf1067c14da539c" providerId="LiveId" clId="{F04DD047-61FB-4CFD-B045-B7A1FBE27BAF}" dt="2024-10-18T17:51:39.967" v="921" actId="478"/>
          <ac:spMkLst>
            <pc:docMk/>
            <pc:sldMk cId="0" sldId="272"/>
            <ac:spMk id="54" creationId="{00000000-0000-0000-0000-000000000000}"/>
          </ac:spMkLst>
        </pc:spChg>
        <pc:spChg chg="del">
          <ac:chgData name="jonathan ifrah" userId="7bf1067c14da539c" providerId="LiveId" clId="{F04DD047-61FB-4CFD-B045-B7A1FBE27BAF}" dt="2024-10-18T17:51:39.967" v="921" actId="478"/>
          <ac:spMkLst>
            <pc:docMk/>
            <pc:sldMk cId="0" sldId="272"/>
            <ac:spMk id="55" creationId="{00000000-0000-0000-0000-000000000000}"/>
          </ac:spMkLst>
        </pc:spChg>
        <pc:spChg chg="del">
          <ac:chgData name="jonathan ifrah" userId="7bf1067c14da539c" providerId="LiveId" clId="{F04DD047-61FB-4CFD-B045-B7A1FBE27BAF}" dt="2024-10-18T17:51:39.967" v="921" actId="478"/>
          <ac:spMkLst>
            <pc:docMk/>
            <pc:sldMk cId="0" sldId="272"/>
            <ac:spMk id="56" creationId="{00000000-0000-0000-0000-000000000000}"/>
          </ac:spMkLst>
        </pc:spChg>
        <pc:spChg chg="del">
          <ac:chgData name="jonathan ifrah" userId="7bf1067c14da539c" providerId="LiveId" clId="{F04DD047-61FB-4CFD-B045-B7A1FBE27BAF}" dt="2024-10-18T17:51:39.967" v="921" actId="478"/>
          <ac:spMkLst>
            <pc:docMk/>
            <pc:sldMk cId="0" sldId="272"/>
            <ac:spMk id="57" creationId="{00000000-0000-0000-0000-000000000000}"/>
          </ac:spMkLst>
        </pc:spChg>
        <pc:spChg chg="del">
          <ac:chgData name="jonathan ifrah" userId="7bf1067c14da539c" providerId="LiveId" clId="{F04DD047-61FB-4CFD-B045-B7A1FBE27BAF}" dt="2024-10-18T17:51:39.967" v="921" actId="478"/>
          <ac:spMkLst>
            <pc:docMk/>
            <pc:sldMk cId="0" sldId="272"/>
            <ac:spMk id="58" creationId="{00000000-0000-0000-0000-000000000000}"/>
          </ac:spMkLst>
        </pc:spChg>
        <pc:spChg chg="del">
          <ac:chgData name="jonathan ifrah" userId="7bf1067c14da539c" providerId="LiveId" clId="{F04DD047-61FB-4CFD-B045-B7A1FBE27BAF}" dt="2024-10-18T17:51:39.967" v="921" actId="478"/>
          <ac:spMkLst>
            <pc:docMk/>
            <pc:sldMk cId="0" sldId="272"/>
            <ac:spMk id="59" creationId="{00000000-0000-0000-0000-000000000000}"/>
          </ac:spMkLst>
        </pc:spChg>
        <pc:spChg chg="del">
          <ac:chgData name="jonathan ifrah" userId="7bf1067c14da539c" providerId="LiveId" clId="{F04DD047-61FB-4CFD-B045-B7A1FBE27BAF}" dt="2024-10-18T17:51:39.967" v="921" actId="478"/>
          <ac:spMkLst>
            <pc:docMk/>
            <pc:sldMk cId="0" sldId="272"/>
            <ac:spMk id="66" creationId="{00000000-0000-0000-0000-000000000000}"/>
          </ac:spMkLst>
        </pc:spChg>
        <pc:spChg chg="del">
          <ac:chgData name="jonathan ifrah" userId="7bf1067c14da539c" providerId="LiveId" clId="{F04DD047-61FB-4CFD-B045-B7A1FBE27BAF}" dt="2024-10-18T17:51:39.967" v="921" actId="478"/>
          <ac:spMkLst>
            <pc:docMk/>
            <pc:sldMk cId="0" sldId="272"/>
            <ac:spMk id="67" creationId="{00000000-0000-0000-0000-000000000000}"/>
          </ac:spMkLst>
        </pc:spChg>
        <pc:spChg chg="del">
          <ac:chgData name="jonathan ifrah" userId="7bf1067c14da539c" providerId="LiveId" clId="{F04DD047-61FB-4CFD-B045-B7A1FBE27BAF}" dt="2024-10-18T17:51:39.967" v="921" actId="478"/>
          <ac:spMkLst>
            <pc:docMk/>
            <pc:sldMk cId="0" sldId="272"/>
            <ac:spMk id="68" creationId="{00000000-0000-0000-0000-000000000000}"/>
          </ac:spMkLst>
        </pc:spChg>
        <pc:spChg chg="del">
          <ac:chgData name="jonathan ifrah" userId="7bf1067c14da539c" providerId="LiveId" clId="{F04DD047-61FB-4CFD-B045-B7A1FBE27BAF}" dt="2024-10-18T17:51:39.967" v="921" actId="478"/>
          <ac:spMkLst>
            <pc:docMk/>
            <pc:sldMk cId="0" sldId="272"/>
            <ac:spMk id="69" creationId="{00000000-0000-0000-0000-000000000000}"/>
          </ac:spMkLst>
        </pc:spChg>
        <pc:spChg chg="del">
          <ac:chgData name="jonathan ifrah" userId="7bf1067c14da539c" providerId="LiveId" clId="{F04DD047-61FB-4CFD-B045-B7A1FBE27BAF}" dt="2024-10-18T17:51:39.967" v="921" actId="478"/>
          <ac:spMkLst>
            <pc:docMk/>
            <pc:sldMk cId="0" sldId="272"/>
            <ac:spMk id="73" creationId="{00000000-0000-0000-0000-000000000000}"/>
          </ac:spMkLst>
        </pc:spChg>
        <pc:spChg chg="del">
          <ac:chgData name="jonathan ifrah" userId="7bf1067c14da539c" providerId="LiveId" clId="{F04DD047-61FB-4CFD-B045-B7A1FBE27BAF}" dt="2024-10-18T17:51:39.967" v="921" actId="478"/>
          <ac:spMkLst>
            <pc:docMk/>
            <pc:sldMk cId="0" sldId="272"/>
            <ac:spMk id="74" creationId="{00000000-0000-0000-0000-000000000000}"/>
          </ac:spMkLst>
        </pc:spChg>
        <pc:spChg chg="del">
          <ac:chgData name="jonathan ifrah" userId="7bf1067c14da539c" providerId="LiveId" clId="{F04DD047-61FB-4CFD-B045-B7A1FBE27BAF}" dt="2024-10-18T17:51:39.967" v="921" actId="478"/>
          <ac:spMkLst>
            <pc:docMk/>
            <pc:sldMk cId="0" sldId="272"/>
            <ac:spMk id="75" creationId="{00000000-0000-0000-0000-000000000000}"/>
          </ac:spMkLst>
        </pc:spChg>
        <pc:spChg chg="del">
          <ac:chgData name="jonathan ifrah" userId="7bf1067c14da539c" providerId="LiveId" clId="{F04DD047-61FB-4CFD-B045-B7A1FBE27BAF}" dt="2024-10-18T17:51:39.967" v="921" actId="478"/>
          <ac:spMkLst>
            <pc:docMk/>
            <pc:sldMk cId="0" sldId="272"/>
            <ac:spMk id="76" creationId="{00000000-0000-0000-0000-000000000000}"/>
          </ac:spMkLst>
        </pc:spChg>
        <pc:spChg chg="del">
          <ac:chgData name="jonathan ifrah" userId="7bf1067c14da539c" providerId="LiveId" clId="{F04DD047-61FB-4CFD-B045-B7A1FBE27BAF}" dt="2024-10-18T17:51:39.967" v="921" actId="478"/>
          <ac:spMkLst>
            <pc:docMk/>
            <pc:sldMk cId="0" sldId="272"/>
            <ac:spMk id="92" creationId="{00000000-0000-0000-0000-000000000000}"/>
          </ac:spMkLst>
        </pc:spChg>
        <pc:spChg chg="del">
          <ac:chgData name="jonathan ifrah" userId="7bf1067c14da539c" providerId="LiveId" clId="{F04DD047-61FB-4CFD-B045-B7A1FBE27BAF}" dt="2024-10-18T17:51:39.967" v="921" actId="478"/>
          <ac:spMkLst>
            <pc:docMk/>
            <pc:sldMk cId="0" sldId="272"/>
            <ac:spMk id="93" creationId="{00000000-0000-0000-0000-000000000000}"/>
          </ac:spMkLst>
        </pc:spChg>
        <pc:spChg chg="del">
          <ac:chgData name="jonathan ifrah" userId="7bf1067c14da539c" providerId="LiveId" clId="{F04DD047-61FB-4CFD-B045-B7A1FBE27BAF}" dt="2024-10-18T17:51:39.967" v="921" actId="478"/>
          <ac:spMkLst>
            <pc:docMk/>
            <pc:sldMk cId="0" sldId="272"/>
            <ac:spMk id="94" creationId="{00000000-0000-0000-0000-000000000000}"/>
          </ac:spMkLst>
        </pc:spChg>
        <pc:spChg chg="del">
          <ac:chgData name="jonathan ifrah" userId="7bf1067c14da539c" providerId="LiveId" clId="{F04DD047-61FB-4CFD-B045-B7A1FBE27BAF}" dt="2024-10-18T17:51:39.967" v="921" actId="478"/>
          <ac:spMkLst>
            <pc:docMk/>
            <pc:sldMk cId="0" sldId="272"/>
            <ac:spMk id="95" creationId="{00000000-0000-0000-0000-000000000000}"/>
          </ac:spMkLst>
        </pc:spChg>
        <pc:spChg chg="del">
          <ac:chgData name="jonathan ifrah" userId="7bf1067c14da539c" providerId="LiveId" clId="{F04DD047-61FB-4CFD-B045-B7A1FBE27BAF}" dt="2024-10-18T17:51:39.967" v="921" actId="478"/>
          <ac:spMkLst>
            <pc:docMk/>
            <pc:sldMk cId="0" sldId="272"/>
            <ac:spMk id="96" creationId="{00000000-0000-0000-0000-000000000000}"/>
          </ac:spMkLst>
        </pc:spChg>
        <pc:spChg chg="del">
          <ac:chgData name="jonathan ifrah" userId="7bf1067c14da539c" providerId="LiveId" clId="{F04DD047-61FB-4CFD-B045-B7A1FBE27BAF}" dt="2024-10-18T17:51:39.967" v="921" actId="478"/>
          <ac:spMkLst>
            <pc:docMk/>
            <pc:sldMk cId="0" sldId="272"/>
            <ac:spMk id="97" creationId="{00000000-0000-0000-0000-000000000000}"/>
          </ac:spMkLst>
        </pc:spChg>
        <pc:spChg chg="del">
          <ac:chgData name="jonathan ifrah" userId="7bf1067c14da539c" providerId="LiveId" clId="{F04DD047-61FB-4CFD-B045-B7A1FBE27BAF}" dt="2024-10-18T17:51:39.967" v="921" actId="478"/>
          <ac:spMkLst>
            <pc:docMk/>
            <pc:sldMk cId="0" sldId="272"/>
            <ac:spMk id="98" creationId="{00000000-0000-0000-0000-000000000000}"/>
          </ac:spMkLst>
        </pc:spChg>
        <pc:spChg chg="del">
          <ac:chgData name="jonathan ifrah" userId="7bf1067c14da539c" providerId="LiveId" clId="{F04DD047-61FB-4CFD-B045-B7A1FBE27BAF}" dt="2024-10-18T17:51:39.967" v="921" actId="478"/>
          <ac:spMkLst>
            <pc:docMk/>
            <pc:sldMk cId="0" sldId="272"/>
            <ac:spMk id="99" creationId="{00000000-0000-0000-0000-000000000000}"/>
          </ac:spMkLst>
        </pc:spChg>
        <pc:spChg chg="del">
          <ac:chgData name="jonathan ifrah" userId="7bf1067c14da539c" providerId="LiveId" clId="{F04DD047-61FB-4CFD-B045-B7A1FBE27BAF}" dt="2024-10-18T17:51:39.967" v="921" actId="478"/>
          <ac:spMkLst>
            <pc:docMk/>
            <pc:sldMk cId="0" sldId="272"/>
            <ac:spMk id="100" creationId="{00000000-0000-0000-0000-000000000000}"/>
          </ac:spMkLst>
        </pc:spChg>
        <pc:spChg chg="del">
          <ac:chgData name="jonathan ifrah" userId="7bf1067c14da539c" providerId="LiveId" clId="{F04DD047-61FB-4CFD-B045-B7A1FBE27BAF}" dt="2024-10-18T17:51:39.967" v="921" actId="478"/>
          <ac:spMkLst>
            <pc:docMk/>
            <pc:sldMk cId="0" sldId="272"/>
            <ac:spMk id="101" creationId="{00000000-0000-0000-0000-000000000000}"/>
          </ac:spMkLst>
        </pc:spChg>
        <pc:spChg chg="del">
          <ac:chgData name="jonathan ifrah" userId="7bf1067c14da539c" providerId="LiveId" clId="{F04DD047-61FB-4CFD-B045-B7A1FBE27BAF}" dt="2024-10-18T17:51:39.967" v="921" actId="478"/>
          <ac:spMkLst>
            <pc:docMk/>
            <pc:sldMk cId="0" sldId="272"/>
            <ac:spMk id="102" creationId="{00000000-0000-0000-0000-000000000000}"/>
          </ac:spMkLst>
        </pc:spChg>
        <pc:spChg chg="del">
          <ac:chgData name="jonathan ifrah" userId="7bf1067c14da539c" providerId="LiveId" clId="{F04DD047-61FB-4CFD-B045-B7A1FBE27BAF}" dt="2024-10-18T17:51:39.967" v="921" actId="478"/>
          <ac:spMkLst>
            <pc:docMk/>
            <pc:sldMk cId="0" sldId="272"/>
            <ac:spMk id="103" creationId="{00000000-0000-0000-0000-000000000000}"/>
          </ac:spMkLst>
        </pc:spChg>
        <pc:spChg chg="add del mod">
          <ac:chgData name="jonathan ifrah" userId="7bf1067c14da539c" providerId="LiveId" clId="{F04DD047-61FB-4CFD-B045-B7A1FBE27BAF}" dt="2024-10-18T10:36:03.759" v="531" actId="22"/>
          <ac:spMkLst>
            <pc:docMk/>
            <pc:sldMk cId="0" sldId="272"/>
            <ac:spMk id="104" creationId="{F18CE907-9854-E82F-79FA-2AD9854F81F5}"/>
          </ac:spMkLst>
        </pc:spChg>
        <pc:spChg chg="del">
          <ac:chgData name="jonathan ifrah" userId="7bf1067c14da539c" providerId="LiveId" clId="{F04DD047-61FB-4CFD-B045-B7A1FBE27BAF}" dt="2024-10-18T17:51:39.967" v="921" actId="478"/>
          <ac:spMkLst>
            <pc:docMk/>
            <pc:sldMk cId="0" sldId="272"/>
            <ac:spMk id="105" creationId="{00000000-0000-0000-0000-000000000000}"/>
          </ac:spMkLst>
        </pc:spChg>
        <pc:spChg chg="del">
          <ac:chgData name="jonathan ifrah" userId="7bf1067c14da539c" providerId="LiveId" clId="{F04DD047-61FB-4CFD-B045-B7A1FBE27BAF}" dt="2024-10-18T17:51:39.967" v="921" actId="478"/>
          <ac:spMkLst>
            <pc:docMk/>
            <pc:sldMk cId="0" sldId="272"/>
            <ac:spMk id="106" creationId="{00000000-0000-0000-0000-000000000000}"/>
          </ac:spMkLst>
        </pc:spChg>
        <pc:spChg chg="del">
          <ac:chgData name="jonathan ifrah" userId="7bf1067c14da539c" providerId="LiveId" clId="{F04DD047-61FB-4CFD-B045-B7A1FBE27BAF}" dt="2024-10-18T17:51:39.967" v="921" actId="478"/>
          <ac:spMkLst>
            <pc:docMk/>
            <pc:sldMk cId="0" sldId="272"/>
            <ac:spMk id="107" creationId="{00000000-0000-0000-0000-000000000000}"/>
          </ac:spMkLst>
        </pc:spChg>
        <pc:spChg chg="del">
          <ac:chgData name="jonathan ifrah" userId="7bf1067c14da539c" providerId="LiveId" clId="{F04DD047-61FB-4CFD-B045-B7A1FBE27BAF}" dt="2024-10-18T17:51:39.967" v="921" actId="478"/>
          <ac:spMkLst>
            <pc:docMk/>
            <pc:sldMk cId="0" sldId="272"/>
            <ac:spMk id="108" creationId="{00000000-0000-0000-0000-000000000000}"/>
          </ac:spMkLst>
        </pc:spChg>
        <pc:spChg chg="del">
          <ac:chgData name="jonathan ifrah" userId="7bf1067c14da539c" providerId="LiveId" clId="{F04DD047-61FB-4CFD-B045-B7A1FBE27BAF}" dt="2024-10-18T17:51:39.967" v="921" actId="478"/>
          <ac:spMkLst>
            <pc:docMk/>
            <pc:sldMk cId="0" sldId="272"/>
            <ac:spMk id="109" creationId="{00000000-0000-0000-0000-000000000000}"/>
          </ac:spMkLst>
        </pc:spChg>
        <pc:spChg chg="del">
          <ac:chgData name="jonathan ifrah" userId="7bf1067c14da539c" providerId="LiveId" clId="{F04DD047-61FB-4CFD-B045-B7A1FBE27BAF}" dt="2024-10-18T17:51:39.967" v="921" actId="478"/>
          <ac:spMkLst>
            <pc:docMk/>
            <pc:sldMk cId="0" sldId="272"/>
            <ac:spMk id="110" creationId="{00000000-0000-0000-0000-000000000000}"/>
          </ac:spMkLst>
        </pc:spChg>
        <pc:spChg chg="del">
          <ac:chgData name="jonathan ifrah" userId="7bf1067c14da539c" providerId="LiveId" clId="{F04DD047-61FB-4CFD-B045-B7A1FBE27BAF}" dt="2024-10-18T17:51:39.967" v="921" actId="478"/>
          <ac:spMkLst>
            <pc:docMk/>
            <pc:sldMk cId="0" sldId="272"/>
            <ac:spMk id="111" creationId="{00000000-0000-0000-0000-000000000000}"/>
          </ac:spMkLst>
        </pc:spChg>
        <pc:spChg chg="del">
          <ac:chgData name="jonathan ifrah" userId="7bf1067c14da539c" providerId="LiveId" clId="{F04DD047-61FB-4CFD-B045-B7A1FBE27BAF}" dt="2024-10-18T17:51:39.967" v="921" actId="478"/>
          <ac:spMkLst>
            <pc:docMk/>
            <pc:sldMk cId="0" sldId="272"/>
            <ac:spMk id="112" creationId="{00000000-0000-0000-0000-000000000000}"/>
          </ac:spMkLst>
        </pc:spChg>
        <pc:spChg chg="del">
          <ac:chgData name="jonathan ifrah" userId="7bf1067c14da539c" providerId="LiveId" clId="{F04DD047-61FB-4CFD-B045-B7A1FBE27BAF}" dt="2024-10-18T17:51:39.967" v="921" actId="478"/>
          <ac:spMkLst>
            <pc:docMk/>
            <pc:sldMk cId="0" sldId="272"/>
            <ac:spMk id="113" creationId="{00000000-0000-0000-0000-000000000000}"/>
          </ac:spMkLst>
        </pc:spChg>
        <pc:spChg chg="del">
          <ac:chgData name="jonathan ifrah" userId="7bf1067c14da539c" providerId="LiveId" clId="{F04DD047-61FB-4CFD-B045-B7A1FBE27BAF}" dt="2024-10-18T17:44:46.816" v="857" actId="478"/>
          <ac:spMkLst>
            <pc:docMk/>
            <pc:sldMk cId="0" sldId="272"/>
            <ac:spMk id="114" creationId="{00000000-0000-0000-0000-000000000000}"/>
          </ac:spMkLst>
        </pc:spChg>
        <pc:spChg chg="mod">
          <ac:chgData name="jonathan ifrah" userId="7bf1067c14da539c" providerId="LiveId" clId="{F04DD047-61FB-4CFD-B045-B7A1FBE27BAF}" dt="2024-10-18T17:51:49.764" v="922"/>
          <ac:spMkLst>
            <pc:docMk/>
            <pc:sldMk cId="0" sldId="272"/>
            <ac:spMk id="114" creationId="{CF73C367-C62D-790B-BA30-745E3E2A04D8}"/>
          </ac:spMkLst>
        </pc:spChg>
        <pc:spChg chg="del">
          <ac:chgData name="jonathan ifrah" userId="7bf1067c14da539c" providerId="LiveId" clId="{F04DD047-61FB-4CFD-B045-B7A1FBE27BAF}" dt="2024-10-18T17:51:39.967" v="921" actId="478"/>
          <ac:spMkLst>
            <pc:docMk/>
            <pc:sldMk cId="0" sldId="272"/>
            <ac:spMk id="118" creationId="{EA02EBEC-725C-EF81-F7E6-87987E559425}"/>
          </ac:spMkLst>
        </pc:spChg>
        <pc:spChg chg="del">
          <ac:chgData name="jonathan ifrah" userId="7bf1067c14da539c" providerId="LiveId" clId="{F04DD047-61FB-4CFD-B045-B7A1FBE27BAF}" dt="2024-10-18T17:51:39.967" v="921" actId="478"/>
          <ac:spMkLst>
            <pc:docMk/>
            <pc:sldMk cId="0" sldId="272"/>
            <ac:spMk id="119" creationId="{811C142D-E5DF-A8EE-6913-105B77DD1BA7}"/>
          </ac:spMkLst>
        </pc:spChg>
        <pc:spChg chg="mod">
          <ac:chgData name="jonathan ifrah" userId="7bf1067c14da539c" providerId="LiveId" clId="{F04DD047-61FB-4CFD-B045-B7A1FBE27BAF}" dt="2024-10-18T17:51:49.764" v="922"/>
          <ac:spMkLst>
            <pc:docMk/>
            <pc:sldMk cId="0" sldId="272"/>
            <ac:spMk id="120" creationId="{1B707056-671D-62B2-AA75-7748C2067CB9}"/>
          </ac:spMkLst>
        </pc:spChg>
        <pc:spChg chg="mod">
          <ac:chgData name="jonathan ifrah" userId="7bf1067c14da539c" providerId="LiveId" clId="{F04DD047-61FB-4CFD-B045-B7A1FBE27BAF}" dt="2024-10-18T17:51:49.764" v="922"/>
          <ac:spMkLst>
            <pc:docMk/>
            <pc:sldMk cId="0" sldId="272"/>
            <ac:spMk id="122" creationId="{43CAACAD-685D-BAE4-171B-32B47FAA20D0}"/>
          </ac:spMkLst>
        </pc:spChg>
        <pc:spChg chg="mod">
          <ac:chgData name="jonathan ifrah" userId="7bf1067c14da539c" providerId="LiveId" clId="{F04DD047-61FB-4CFD-B045-B7A1FBE27BAF}" dt="2024-10-18T17:51:49.764" v="922"/>
          <ac:spMkLst>
            <pc:docMk/>
            <pc:sldMk cId="0" sldId="272"/>
            <ac:spMk id="123" creationId="{B9C9FB1A-92EE-4CC8-B0E8-13E63B0799B9}"/>
          </ac:spMkLst>
        </pc:spChg>
        <pc:spChg chg="mod">
          <ac:chgData name="jonathan ifrah" userId="7bf1067c14da539c" providerId="LiveId" clId="{F04DD047-61FB-4CFD-B045-B7A1FBE27BAF}" dt="2024-10-18T17:51:49.764" v="922"/>
          <ac:spMkLst>
            <pc:docMk/>
            <pc:sldMk cId="0" sldId="272"/>
            <ac:spMk id="125" creationId="{795D5FC8-8300-9286-1E44-F5A49AABF2DA}"/>
          </ac:spMkLst>
        </pc:spChg>
        <pc:spChg chg="mod">
          <ac:chgData name="jonathan ifrah" userId="7bf1067c14da539c" providerId="LiveId" clId="{F04DD047-61FB-4CFD-B045-B7A1FBE27BAF}" dt="2024-10-18T17:51:49.764" v="922"/>
          <ac:spMkLst>
            <pc:docMk/>
            <pc:sldMk cId="0" sldId="272"/>
            <ac:spMk id="126" creationId="{7F0A4D95-6DB4-9D4C-3D1E-29A21CA42A00}"/>
          </ac:spMkLst>
        </pc:spChg>
        <pc:spChg chg="add del mod">
          <ac:chgData name="jonathan ifrah" userId="7bf1067c14da539c" providerId="LiveId" clId="{F04DD047-61FB-4CFD-B045-B7A1FBE27BAF}" dt="2024-10-18T18:02:45.883" v="993" actId="478"/>
          <ac:spMkLst>
            <pc:docMk/>
            <pc:sldMk cId="0" sldId="272"/>
            <ac:spMk id="127" creationId="{6F62D873-FDC9-73FE-14D9-02A0C6358012}"/>
          </ac:spMkLst>
        </pc:spChg>
        <pc:spChg chg="add del mod">
          <ac:chgData name="jonathan ifrah" userId="7bf1067c14da539c" providerId="LiveId" clId="{F04DD047-61FB-4CFD-B045-B7A1FBE27BAF}" dt="2024-10-18T18:02:45.883" v="993" actId="478"/>
          <ac:spMkLst>
            <pc:docMk/>
            <pc:sldMk cId="0" sldId="272"/>
            <ac:spMk id="128" creationId="{05845392-A30A-3920-B1F0-3267A13A4734}"/>
          </ac:spMkLst>
        </pc:spChg>
        <pc:spChg chg="add del mod">
          <ac:chgData name="jonathan ifrah" userId="7bf1067c14da539c" providerId="LiveId" clId="{F04DD047-61FB-4CFD-B045-B7A1FBE27BAF}" dt="2024-10-18T18:02:45.883" v="993" actId="478"/>
          <ac:spMkLst>
            <pc:docMk/>
            <pc:sldMk cId="0" sldId="272"/>
            <ac:spMk id="129" creationId="{9EAA1662-25A1-DD42-D690-F8CA4FB8CB83}"/>
          </ac:spMkLst>
        </pc:spChg>
        <pc:spChg chg="add del mod">
          <ac:chgData name="jonathan ifrah" userId="7bf1067c14da539c" providerId="LiveId" clId="{F04DD047-61FB-4CFD-B045-B7A1FBE27BAF}" dt="2024-10-18T18:02:45.883" v="993" actId="478"/>
          <ac:spMkLst>
            <pc:docMk/>
            <pc:sldMk cId="0" sldId="272"/>
            <ac:spMk id="130" creationId="{F7920C5B-4E64-455A-CAA6-E286D7CE3C83}"/>
          </ac:spMkLst>
        </pc:spChg>
        <pc:spChg chg="mod">
          <ac:chgData name="jonathan ifrah" userId="7bf1067c14da539c" providerId="LiveId" clId="{F04DD047-61FB-4CFD-B045-B7A1FBE27BAF}" dt="2024-10-18T17:51:49.764" v="922"/>
          <ac:spMkLst>
            <pc:docMk/>
            <pc:sldMk cId="0" sldId="272"/>
            <ac:spMk id="132" creationId="{8EFCB630-DD4C-7A4D-32EF-87DF0E452140}"/>
          </ac:spMkLst>
        </pc:spChg>
        <pc:spChg chg="mod">
          <ac:chgData name="jonathan ifrah" userId="7bf1067c14da539c" providerId="LiveId" clId="{F04DD047-61FB-4CFD-B045-B7A1FBE27BAF}" dt="2024-10-18T17:51:49.764" v="922"/>
          <ac:spMkLst>
            <pc:docMk/>
            <pc:sldMk cId="0" sldId="272"/>
            <ac:spMk id="133" creationId="{D62B2F86-B2D7-9D0C-76F1-F53BE9B9CA02}"/>
          </ac:spMkLst>
        </pc:spChg>
        <pc:spChg chg="add del mod">
          <ac:chgData name="jonathan ifrah" userId="7bf1067c14da539c" providerId="LiveId" clId="{F04DD047-61FB-4CFD-B045-B7A1FBE27BAF}" dt="2024-10-18T18:02:45.883" v="993" actId="478"/>
          <ac:spMkLst>
            <pc:docMk/>
            <pc:sldMk cId="0" sldId="272"/>
            <ac:spMk id="134" creationId="{022F8C4C-D38E-A037-76F5-65AAD45D2D19}"/>
          </ac:spMkLst>
        </pc:spChg>
        <pc:spChg chg="add del mod">
          <ac:chgData name="jonathan ifrah" userId="7bf1067c14da539c" providerId="LiveId" clId="{F04DD047-61FB-4CFD-B045-B7A1FBE27BAF}" dt="2024-10-18T18:02:45.883" v="993" actId="478"/>
          <ac:spMkLst>
            <pc:docMk/>
            <pc:sldMk cId="0" sldId="272"/>
            <ac:spMk id="135" creationId="{CC8A0252-8E5D-8FFB-A6AB-6A4EC4B5FB0A}"/>
          </ac:spMkLst>
        </pc:spChg>
        <pc:spChg chg="add del mod">
          <ac:chgData name="jonathan ifrah" userId="7bf1067c14da539c" providerId="LiveId" clId="{F04DD047-61FB-4CFD-B045-B7A1FBE27BAF}" dt="2024-10-18T18:02:45.883" v="993" actId="478"/>
          <ac:spMkLst>
            <pc:docMk/>
            <pc:sldMk cId="0" sldId="272"/>
            <ac:spMk id="136" creationId="{DC91EED7-79CF-E968-CFAC-7885B930688C}"/>
          </ac:spMkLst>
        </pc:spChg>
        <pc:spChg chg="add del mod">
          <ac:chgData name="jonathan ifrah" userId="7bf1067c14da539c" providerId="LiveId" clId="{F04DD047-61FB-4CFD-B045-B7A1FBE27BAF}" dt="2024-10-18T18:02:45.883" v="993" actId="478"/>
          <ac:spMkLst>
            <pc:docMk/>
            <pc:sldMk cId="0" sldId="272"/>
            <ac:spMk id="137" creationId="{CAA9C4B3-09CB-3E94-384C-2A89BBC38F5D}"/>
          </ac:spMkLst>
        </pc:spChg>
        <pc:spChg chg="mod">
          <ac:chgData name="jonathan ifrah" userId="7bf1067c14da539c" providerId="LiveId" clId="{F04DD047-61FB-4CFD-B045-B7A1FBE27BAF}" dt="2024-10-18T17:51:49.764" v="922"/>
          <ac:spMkLst>
            <pc:docMk/>
            <pc:sldMk cId="0" sldId="272"/>
            <ac:spMk id="139" creationId="{5842C083-D40B-E3F3-66E4-94178BBB1B4F}"/>
          </ac:spMkLst>
        </pc:spChg>
        <pc:spChg chg="mod">
          <ac:chgData name="jonathan ifrah" userId="7bf1067c14da539c" providerId="LiveId" clId="{F04DD047-61FB-4CFD-B045-B7A1FBE27BAF}" dt="2024-10-18T17:51:49.764" v="922"/>
          <ac:spMkLst>
            <pc:docMk/>
            <pc:sldMk cId="0" sldId="272"/>
            <ac:spMk id="140" creationId="{D364C944-719F-D50A-BE87-9ABFEC5E409B}"/>
          </ac:spMkLst>
        </pc:spChg>
        <pc:spChg chg="mod">
          <ac:chgData name="jonathan ifrah" userId="7bf1067c14da539c" providerId="LiveId" clId="{F04DD047-61FB-4CFD-B045-B7A1FBE27BAF}" dt="2024-10-18T17:51:49.764" v="922"/>
          <ac:spMkLst>
            <pc:docMk/>
            <pc:sldMk cId="0" sldId="272"/>
            <ac:spMk id="142" creationId="{25D864EF-CABC-D06F-2E11-1C811F590557}"/>
          </ac:spMkLst>
        </pc:spChg>
        <pc:spChg chg="mod">
          <ac:chgData name="jonathan ifrah" userId="7bf1067c14da539c" providerId="LiveId" clId="{F04DD047-61FB-4CFD-B045-B7A1FBE27BAF}" dt="2024-10-18T17:51:49.764" v="922"/>
          <ac:spMkLst>
            <pc:docMk/>
            <pc:sldMk cId="0" sldId="272"/>
            <ac:spMk id="143" creationId="{91E60FA3-E46B-9106-AE0C-8CA60764A0E1}"/>
          </ac:spMkLst>
        </pc:spChg>
        <pc:spChg chg="mod">
          <ac:chgData name="jonathan ifrah" userId="7bf1067c14da539c" providerId="LiveId" clId="{F04DD047-61FB-4CFD-B045-B7A1FBE27BAF}" dt="2024-10-18T17:51:49.764" v="922"/>
          <ac:spMkLst>
            <pc:docMk/>
            <pc:sldMk cId="0" sldId="272"/>
            <ac:spMk id="145" creationId="{9AE34E58-DEDF-056A-031E-8DD0EDBE423D}"/>
          </ac:spMkLst>
        </pc:spChg>
        <pc:spChg chg="mod">
          <ac:chgData name="jonathan ifrah" userId="7bf1067c14da539c" providerId="LiveId" clId="{F04DD047-61FB-4CFD-B045-B7A1FBE27BAF}" dt="2024-10-18T17:51:49.764" v="922"/>
          <ac:spMkLst>
            <pc:docMk/>
            <pc:sldMk cId="0" sldId="272"/>
            <ac:spMk id="146" creationId="{5529F6EB-EA84-A8AC-1BF4-43B7311E2AFF}"/>
          </ac:spMkLst>
        </pc:spChg>
        <pc:spChg chg="mod">
          <ac:chgData name="jonathan ifrah" userId="7bf1067c14da539c" providerId="LiveId" clId="{F04DD047-61FB-4CFD-B045-B7A1FBE27BAF}" dt="2024-10-18T17:51:49.764" v="922"/>
          <ac:spMkLst>
            <pc:docMk/>
            <pc:sldMk cId="0" sldId="272"/>
            <ac:spMk id="148" creationId="{97C02F97-A388-5DC1-2E9E-6C6724778F2B}"/>
          </ac:spMkLst>
        </pc:spChg>
        <pc:spChg chg="mod">
          <ac:chgData name="jonathan ifrah" userId="7bf1067c14da539c" providerId="LiveId" clId="{F04DD047-61FB-4CFD-B045-B7A1FBE27BAF}" dt="2024-10-18T17:51:49.764" v="922"/>
          <ac:spMkLst>
            <pc:docMk/>
            <pc:sldMk cId="0" sldId="272"/>
            <ac:spMk id="149" creationId="{95CFBB73-0AD6-D4E1-0E1A-8D752527C3D3}"/>
          </ac:spMkLst>
        </pc:spChg>
        <pc:spChg chg="add del mod">
          <ac:chgData name="jonathan ifrah" userId="7bf1067c14da539c" providerId="LiveId" clId="{F04DD047-61FB-4CFD-B045-B7A1FBE27BAF}" dt="2024-10-18T18:02:45.883" v="993" actId="478"/>
          <ac:spMkLst>
            <pc:docMk/>
            <pc:sldMk cId="0" sldId="272"/>
            <ac:spMk id="150" creationId="{33B33C78-F546-F1C2-10A8-8C96E8F234CF}"/>
          </ac:spMkLst>
        </pc:spChg>
        <pc:spChg chg="add del mod">
          <ac:chgData name="jonathan ifrah" userId="7bf1067c14da539c" providerId="LiveId" clId="{F04DD047-61FB-4CFD-B045-B7A1FBE27BAF}" dt="2024-10-18T18:02:45.883" v="993" actId="478"/>
          <ac:spMkLst>
            <pc:docMk/>
            <pc:sldMk cId="0" sldId="272"/>
            <ac:spMk id="151" creationId="{98530F9B-3E6F-6E76-8752-3EA88815BDF7}"/>
          </ac:spMkLst>
        </pc:spChg>
        <pc:spChg chg="add del mod">
          <ac:chgData name="jonathan ifrah" userId="7bf1067c14da539c" providerId="LiveId" clId="{F04DD047-61FB-4CFD-B045-B7A1FBE27BAF}" dt="2024-10-18T18:02:45.883" v="993" actId="478"/>
          <ac:spMkLst>
            <pc:docMk/>
            <pc:sldMk cId="0" sldId="272"/>
            <ac:spMk id="152" creationId="{6DE5F243-92D2-EA9D-4B2C-42128C94C36E}"/>
          </ac:spMkLst>
        </pc:spChg>
        <pc:spChg chg="add del mod">
          <ac:chgData name="jonathan ifrah" userId="7bf1067c14da539c" providerId="LiveId" clId="{F04DD047-61FB-4CFD-B045-B7A1FBE27BAF}" dt="2024-10-18T18:02:45.883" v="993" actId="478"/>
          <ac:spMkLst>
            <pc:docMk/>
            <pc:sldMk cId="0" sldId="272"/>
            <ac:spMk id="153" creationId="{861E0915-667B-275F-F350-C3E6FE7777B1}"/>
          </ac:spMkLst>
        </pc:spChg>
        <pc:spChg chg="add del mod">
          <ac:chgData name="jonathan ifrah" userId="7bf1067c14da539c" providerId="LiveId" clId="{F04DD047-61FB-4CFD-B045-B7A1FBE27BAF}" dt="2024-10-21T11:19:04.295" v="1090" actId="1076"/>
          <ac:spMkLst>
            <pc:docMk/>
            <pc:sldMk cId="0" sldId="272"/>
            <ac:spMk id="154" creationId="{40A509CF-BFE8-7206-0567-0DE983242225}"/>
          </ac:spMkLst>
        </pc:spChg>
        <pc:spChg chg="add del mod">
          <ac:chgData name="jonathan ifrah" userId="7bf1067c14da539c" providerId="LiveId" clId="{F04DD047-61FB-4CFD-B045-B7A1FBE27BAF}" dt="2024-10-18T18:02:45.883" v="993" actId="478"/>
          <ac:spMkLst>
            <pc:docMk/>
            <pc:sldMk cId="0" sldId="272"/>
            <ac:spMk id="155" creationId="{829AC20A-195C-9794-4096-71E00F93D5E9}"/>
          </ac:spMkLst>
        </pc:spChg>
        <pc:spChg chg="add del mod">
          <ac:chgData name="jonathan ifrah" userId="7bf1067c14da539c" providerId="LiveId" clId="{F04DD047-61FB-4CFD-B045-B7A1FBE27BAF}" dt="2024-10-18T18:02:45.883" v="993" actId="478"/>
          <ac:spMkLst>
            <pc:docMk/>
            <pc:sldMk cId="0" sldId="272"/>
            <ac:spMk id="156" creationId="{169D0555-50AC-4E24-6425-A5F43BDDEE6A}"/>
          </ac:spMkLst>
        </pc:spChg>
        <pc:spChg chg="add del mod">
          <ac:chgData name="jonathan ifrah" userId="7bf1067c14da539c" providerId="LiveId" clId="{F04DD047-61FB-4CFD-B045-B7A1FBE27BAF}" dt="2024-10-18T18:02:45.883" v="993" actId="478"/>
          <ac:spMkLst>
            <pc:docMk/>
            <pc:sldMk cId="0" sldId="272"/>
            <ac:spMk id="157" creationId="{40213C17-190B-90DD-DB6C-FD1DE647EF23}"/>
          </ac:spMkLst>
        </pc:spChg>
        <pc:spChg chg="add del mod">
          <ac:chgData name="jonathan ifrah" userId="7bf1067c14da539c" providerId="LiveId" clId="{F04DD047-61FB-4CFD-B045-B7A1FBE27BAF}" dt="2024-10-18T18:02:45.883" v="993" actId="478"/>
          <ac:spMkLst>
            <pc:docMk/>
            <pc:sldMk cId="0" sldId="272"/>
            <ac:spMk id="158" creationId="{85FBC065-5C1A-C404-0963-2024FC6F2844}"/>
          </ac:spMkLst>
        </pc:spChg>
        <pc:spChg chg="add del mod">
          <ac:chgData name="jonathan ifrah" userId="7bf1067c14da539c" providerId="LiveId" clId="{F04DD047-61FB-4CFD-B045-B7A1FBE27BAF}" dt="2024-10-18T18:02:45.883" v="993" actId="478"/>
          <ac:spMkLst>
            <pc:docMk/>
            <pc:sldMk cId="0" sldId="272"/>
            <ac:spMk id="159" creationId="{BF297F75-AF0B-C075-4D4A-9B3B05057EEE}"/>
          </ac:spMkLst>
        </pc:spChg>
        <pc:spChg chg="add del mod">
          <ac:chgData name="jonathan ifrah" userId="7bf1067c14da539c" providerId="LiveId" clId="{F04DD047-61FB-4CFD-B045-B7A1FBE27BAF}" dt="2024-10-19T11:56:26.797" v="1030" actId="14100"/>
          <ac:spMkLst>
            <pc:docMk/>
            <pc:sldMk cId="0" sldId="272"/>
            <ac:spMk id="160" creationId="{829FD401-3FB5-4B68-40C5-8C45C3E802ED}"/>
          </ac:spMkLst>
        </pc:spChg>
        <pc:spChg chg="add del mod">
          <ac:chgData name="jonathan ifrah" userId="7bf1067c14da539c" providerId="LiveId" clId="{F04DD047-61FB-4CFD-B045-B7A1FBE27BAF}" dt="2024-10-18T18:02:45.883" v="993" actId="478"/>
          <ac:spMkLst>
            <pc:docMk/>
            <pc:sldMk cId="0" sldId="272"/>
            <ac:spMk id="161" creationId="{4187622C-836E-0053-005A-E9F734B8E6DD}"/>
          </ac:spMkLst>
        </pc:spChg>
        <pc:spChg chg="add del mod">
          <ac:chgData name="jonathan ifrah" userId="7bf1067c14da539c" providerId="LiveId" clId="{F04DD047-61FB-4CFD-B045-B7A1FBE27BAF}" dt="2024-10-19T11:56:35.328" v="1031" actId="14100"/>
          <ac:spMkLst>
            <pc:docMk/>
            <pc:sldMk cId="0" sldId="272"/>
            <ac:spMk id="162" creationId="{BA7E82BB-D0AD-E9B3-3EA8-BED07AF3A5CE}"/>
          </ac:spMkLst>
        </pc:spChg>
        <pc:spChg chg="add del mod">
          <ac:chgData name="jonathan ifrah" userId="7bf1067c14da539c" providerId="LiveId" clId="{F04DD047-61FB-4CFD-B045-B7A1FBE27BAF}" dt="2024-10-18T18:02:45.883" v="993" actId="478"/>
          <ac:spMkLst>
            <pc:docMk/>
            <pc:sldMk cId="0" sldId="272"/>
            <ac:spMk id="163" creationId="{B1EAC043-17A9-114E-57FE-43CB9CE69AEF}"/>
          </ac:spMkLst>
        </pc:spChg>
        <pc:spChg chg="add del mod">
          <ac:chgData name="jonathan ifrah" userId="7bf1067c14da539c" providerId="LiveId" clId="{F04DD047-61FB-4CFD-B045-B7A1FBE27BAF}" dt="2024-10-18T18:02:45.883" v="993" actId="478"/>
          <ac:spMkLst>
            <pc:docMk/>
            <pc:sldMk cId="0" sldId="272"/>
            <ac:spMk id="164" creationId="{433C0CAB-A3C4-F179-85EC-C5FD81B283EB}"/>
          </ac:spMkLst>
        </pc:spChg>
        <pc:spChg chg="add del mod">
          <ac:chgData name="jonathan ifrah" userId="7bf1067c14da539c" providerId="LiveId" clId="{F04DD047-61FB-4CFD-B045-B7A1FBE27BAF}" dt="2024-10-18T18:02:45.883" v="993" actId="478"/>
          <ac:spMkLst>
            <pc:docMk/>
            <pc:sldMk cId="0" sldId="272"/>
            <ac:spMk id="165" creationId="{BF2FBF25-0655-51A2-CA8B-F80F84194FF0}"/>
          </ac:spMkLst>
        </pc:spChg>
        <pc:spChg chg="add del mod">
          <ac:chgData name="jonathan ifrah" userId="7bf1067c14da539c" providerId="LiveId" clId="{F04DD047-61FB-4CFD-B045-B7A1FBE27BAF}" dt="2024-10-18T18:02:45.883" v="993" actId="478"/>
          <ac:spMkLst>
            <pc:docMk/>
            <pc:sldMk cId="0" sldId="272"/>
            <ac:spMk id="166" creationId="{09128122-5E1E-1D42-0B1B-67830EC3F16C}"/>
          </ac:spMkLst>
        </pc:spChg>
        <pc:spChg chg="add del mod">
          <ac:chgData name="jonathan ifrah" userId="7bf1067c14da539c" providerId="LiveId" clId="{F04DD047-61FB-4CFD-B045-B7A1FBE27BAF}" dt="2024-10-18T18:02:45.883" v="993" actId="478"/>
          <ac:spMkLst>
            <pc:docMk/>
            <pc:sldMk cId="0" sldId="272"/>
            <ac:spMk id="167" creationId="{332DA998-6F27-63C6-BC88-4DFA2DCD7098}"/>
          </ac:spMkLst>
        </pc:spChg>
        <pc:spChg chg="add del mod">
          <ac:chgData name="jonathan ifrah" userId="7bf1067c14da539c" providerId="LiveId" clId="{F04DD047-61FB-4CFD-B045-B7A1FBE27BAF}" dt="2024-10-18T18:02:45.883" v="993" actId="478"/>
          <ac:spMkLst>
            <pc:docMk/>
            <pc:sldMk cId="0" sldId="272"/>
            <ac:spMk id="168" creationId="{8AC87056-5C54-BF31-52EE-002F6084668D}"/>
          </ac:spMkLst>
        </pc:spChg>
        <pc:spChg chg="add del mod">
          <ac:chgData name="jonathan ifrah" userId="7bf1067c14da539c" providerId="LiveId" clId="{F04DD047-61FB-4CFD-B045-B7A1FBE27BAF}" dt="2024-10-18T18:02:45.883" v="993" actId="478"/>
          <ac:spMkLst>
            <pc:docMk/>
            <pc:sldMk cId="0" sldId="272"/>
            <ac:spMk id="169" creationId="{03002045-6D4C-30F2-EE28-9F3134A24DAD}"/>
          </ac:spMkLst>
        </pc:spChg>
        <pc:spChg chg="add del mod">
          <ac:chgData name="jonathan ifrah" userId="7bf1067c14da539c" providerId="LiveId" clId="{F04DD047-61FB-4CFD-B045-B7A1FBE27BAF}" dt="2024-10-18T18:02:45.883" v="993" actId="478"/>
          <ac:spMkLst>
            <pc:docMk/>
            <pc:sldMk cId="0" sldId="272"/>
            <ac:spMk id="170" creationId="{1DA9CEB0-BE11-BF28-71A6-DE47C79118C7}"/>
          </ac:spMkLst>
        </pc:spChg>
        <pc:spChg chg="add del mod">
          <ac:chgData name="jonathan ifrah" userId="7bf1067c14da539c" providerId="LiveId" clId="{F04DD047-61FB-4CFD-B045-B7A1FBE27BAF}" dt="2024-10-21T11:18:41.063" v="1083" actId="1076"/>
          <ac:spMkLst>
            <pc:docMk/>
            <pc:sldMk cId="0" sldId="272"/>
            <ac:spMk id="171" creationId="{1AA51026-6643-8E93-9C7E-7D6BC716349D}"/>
          </ac:spMkLst>
        </pc:spChg>
        <pc:spChg chg="mod">
          <ac:chgData name="jonathan ifrah" userId="7bf1067c14da539c" providerId="LiveId" clId="{F04DD047-61FB-4CFD-B045-B7A1FBE27BAF}" dt="2024-10-18T17:51:49.764" v="922"/>
          <ac:spMkLst>
            <pc:docMk/>
            <pc:sldMk cId="0" sldId="272"/>
            <ac:spMk id="173" creationId="{C0AEEF56-040D-BF8B-8C76-318772E3B33B}"/>
          </ac:spMkLst>
        </pc:spChg>
        <pc:spChg chg="mod">
          <ac:chgData name="jonathan ifrah" userId="7bf1067c14da539c" providerId="LiveId" clId="{F04DD047-61FB-4CFD-B045-B7A1FBE27BAF}" dt="2024-10-18T17:51:49.764" v="922"/>
          <ac:spMkLst>
            <pc:docMk/>
            <pc:sldMk cId="0" sldId="272"/>
            <ac:spMk id="174" creationId="{44BC9B26-D80A-11B0-4106-AFDF850F0975}"/>
          </ac:spMkLst>
        </pc:spChg>
        <pc:spChg chg="add del mod">
          <ac:chgData name="jonathan ifrah" userId="7bf1067c14da539c" providerId="LiveId" clId="{F04DD047-61FB-4CFD-B045-B7A1FBE27BAF}" dt="2024-10-18T18:02:45.883" v="993" actId="478"/>
          <ac:spMkLst>
            <pc:docMk/>
            <pc:sldMk cId="0" sldId="272"/>
            <ac:spMk id="175" creationId="{431471C7-70B6-FF62-5E5B-9256126F07EC}"/>
          </ac:spMkLst>
        </pc:spChg>
        <pc:spChg chg="add del mod">
          <ac:chgData name="jonathan ifrah" userId="7bf1067c14da539c" providerId="LiveId" clId="{F04DD047-61FB-4CFD-B045-B7A1FBE27BAF}" dt="2024-10-18T18:02:45.883" v="993" actId="478"/>
          <ac:spMkLst>
            <pc:docMk/>
            <pc:sldMk cId="0" sldId="272"/>
            <ac:spMk id="176" creationId="{22ED0FF2-F528-D030-684E-B1F5036F864E}"/>
          </ac:spMkLst>
        </pc:spChg>
        <pc:spChg chg="add del mod">
          <ac:chgData name="jonathan ifrah" userId="7bf1067c14da539c" providerId="LiveId" clId="{F04DD047-61FB-4CFD-B045-B7A1FBE27BAF}" dt="2024-10-18T18:02:45.883" v="993" actId="478"/>
          <ac:spMkLst>
            <pc:docMk/>
            <pc:sldMk cId="0" sldId="272"/>
            <ac:spMk id="177" creationId="{D100F809-858A-70C3-2952-FDE51982F9A9}"/>
          </ac:spMkLst>
        </pc:spChg>
        <pc:spChg chg="add del mod">
          <ac:chgData name="jonathan ifrah" userId="7bf1067c14da539c" providerId="LiveId" clId="{F04DD047-61FB-4CFD-B045-B7A1FBE27BAF}" dt="2024-10-18T18:02:45.883" v="993" actId="478"/>
          <ac:spMkLst>
            <pc:docMk/>
            <pc:sldMk cId="0" sldId="272"/>
            <ac:spMk id="178" creationId="{E4C2789E-A4DD-4FC9-1F61-65CCBF5BDEB5}"/>
          </ac:spMkLst>
        </pc:spChg>
        <pc:spChg chg="mod">
          <ac:chgData name="jonathan ifrah" userId="7bf1067c14da539c" providerId="LiveId" clId="{F04DD047-61FB-4CFD-B045-B7A1FBE27BAF}" dt="2024-10-18T17:51:49.764" v="922"/>
          <ac:spMkLst>
            <pc:docMk/>
            <pc:sldMk cId="0" sldId="272"/>
            <ac:spMk id="180" creationId="{58695B00-5B48-182A-A628-89CD33D39F49}"/>
          </ac:spMkLst>
        </pc:spChg>
        <pc:spChg chg="mod">
          <ac:chgData name="jonathan ifrah" userId="7bf1067c14da539c" providerId="LiveId" clId="{F04DD047-61FB-4CFD-B045-B7A1FBE27BAF}" dt="2024-10-18T17:51:49.764" v="922"/>
          <ac:spMkLst>
            <pc:docMk/>
            <pc:sldMk cId="0" sldId="272"/>
            <ac:spMk id="181" creationId="{51058F9A-EF18-A863-35F9-20B28CBB79A6}"/>
          </ac:spMkLst>
        </pc:spChg>
        <pc:spChg chg="add del mod">
          <ac:chgData name="jonathan ifrah" userId="7bf1067c14da539c" providerId="LiveId" clId="{F04DD047-61FB-4CFD-B045-B7A1FBE27BAF}" dt="2024-10-18T18:02:45.883" v="993" actId="478"/>
          <ac:spMkLst>
            <pc:docMk/>
            <pc:sldMk cId="0" sldId="272"/>
            <ac:spMk id="182" creationId="{26791A7D-D2A4-2361-7D4A-B01A2B6130E6}"/>
          </ac:spMkLst>
        </pc:spChg>
        <pc:spChg chg="add del mod">
          <ac:chgData name="jonathan ifrah" userId="7bf1067c14da539c" providerId="LiveId" clId="{F04DD047-61FB-4CFD-B045-B7A1FBE27BAF}" dt="2024-10-18T18:02:45.883" v="993" actId="478"/>
          <ac:spMkLst>
            <pc:docMk/>
            <pc:sldMk cId="0" sldId="272"/>
            <ac:spMk id="183" creationId="{F313DA9E-DB1D-6F93-4A1C-9D479219BFEE}"/>
          </ac:spMkLst>
        </pc:spChg>
        <pc:spChg chg="add del mod">
          <ac:chgData name="jonathan ifrah" userId="7bf1067c14da539c" providerId="LiveId" clId="{F04DD047-61FB-4CFD-B045-B7A1FBE27BAF}" dt="2024-10-18T18:02:45.883" v="993" actId="478"/>
          <ac:spMkLst>
            <pc:docMk/>
            <pc:sldMk cId="0" sldId="272"/>
            <ac:spMk id="184" creationId="{AF88523B-855D-BF11-3297-C5234E8A2DCA}"/>
          </ac:spMkLst>
        </pc:spChg>
        <pc:spChg chg="add del mod">
          <ac:chgData name="jonathan ifrah" userId="7bf1067c14da539c" providerId="LiveId" clId="{F04DD047-61FB-4CFD-B045-B7A1FBE27BAF}" dt="2024-10-18T18:02:45.883" v="993" actId="478"/>
          <ac:spMkLst>
            <pc:docMk/>
            <pc:sldMk cId="0" sldId="272"/>
            <ac:spMk id="185" creationId="{8841C979-0C03-0BFB-1D0B-9D3FA7F685A7}"/>
          </ac:spMkLst>
        </pc:spChg>
        <pc:spChg chg="mod">
          <ac:chgData name="jonathan ifrah" userId="7bf1067c14da539c" providerId="LiveId" clId="{F04DD047-61FB-4CFD-B045-B7A1FBE27BAF}" dt="2024-10-18T17:51:49.764" v="922"/>
          <ac:spMkLst>
            <pc:docMk/>
            <pc:sldMk cId="0" sldId="272"/>
            <ac:spMk id="187" creationId="{9BE91F9A-EBB0-7228-5A60-2C6355B95435}"/>
          </ac:spMkLst>
        </pc:spChg>
        <pc:spChg chg="mod">
          <ac:chgData name="jonathan ifrah" userId="7bf1067c14da539c" providerId="LiveId" clId="{F04DD047-61FB-4CFD-B045-B7A1FBE27BAF}" dt="2024-10-18T17:51:49.764" v="922"/>
          <ac:spMkLst>
            <pc:docMk/>
            <pc:sldMk cId="0" sldId="272"/>
            <ac:spMk id="188" creationId="{38B3B6BA-425B-2964-3558-FCCFD05AA206}"/>
          </ac:spMkLst>
        </pc:spChg>
        <pc:spChg chg="mod">
          <ac:chgData name="jonathan ifrah" userId="7bf1067c14da539c" providerId="LiveId" clId="{F04DD047-61FB-4CFD-B045-B7A1FBE27BAF}" dt="2024-10-18T17:51:49.764" v="922"/>
          <ac:spMkLst>
            <pc:docMk/>
            <pc:sldMk cId="0" sldId="272"/>
            <ac:spMk id="190" creationId="{E7F76F52-07B3-8CF7-C99C-8CC6F33DC65D}"/>
          </ac:spMkLst>
        </pc:spChg>
        <pc:spChg chg="mod">
          <ac:chgData name="jonathan ifrah" userId="7bf1067c14da539c" providerId="LiveId" clId="{F04DD047-61FB-4CFD-B045-B7A1FBE27BAF}" dt="2024-10-18T17:51:49.764" v="922"/>
          <ac:spMkLst>
            <pc:docMk/>
            <pc:sldMk cId="0" sldId="272"/>
            <ac:spMk id="191" creationId="{5D75A403-409B-E9DB-F9CB-2DFA66AB5741}"/>
          </ac:spMkLst>
        </pc:spChg>
        <pc:spChg chg="mod">
          <ac:chgData name="jonathan ifrah" userId="7bf1067c14da539c" providerId="LiveId" clId="{F04DD047-61FB-4CFD-B045-B7A1FBE27BAF}" dt="2024-10-18T17:51:49.764" v="922"/>
          <ac:spMkLst>
            <pc:docMk/>
            <pc:sldMk cId="0" sldId="272"/>
            <ac:spMk id="193" creationId="{8C8F7AC4-5410-5B09-FB8B-6FA9BDE9DA55}"/>
          </ac:spMkLst>
        </pc:spChg>
        <pc:spChg chg="mod">
          <ac:chgData name="jonathan ifrah" userId="7bf1067c14da539c" providerId="LiveId" clId="{F04DD047-61FB-4CFD-B045-B7A1FBE27BAF}" dt="2024-10-18T17:51:49.764" v="922"/>
          <ac:spMkLst>
            <pc:docMk/>
            <pc:sldMk cId="0" sldId="272"/>
            <ac:spMk id="194" creationId="{6DB7CA91-8C74-50A6-552E-08108E5FD455}"/>
          </ac:spMkLst>
        </pc:spChg>
        <pc:spChg chg="mod">
          <ac:chgData name="jonathan ifrah" userId="7bf1067c14da539c" providerId="LiveId" clId="{F04DD047-61FB-4CFD-B045-B7A1FBE27BAF}" dt="2024-10-18T17:51:49.764" v="922"/>
          <ac:spMkLst>
            <pc:docMk/>
            <pc:sldMk cId="0" sldId="272"/>
            <ac:spMk id="196" creationId="{117B054B-EB51-11CC-8AB5-B1A027ADE3AB}"/>
          </ac:spMkLst>
        </pc:spChg>
        <pc:spChg chg="mod">
          <ac:chgData name="jonathan ifrah" userId="7bf1067c14da539c" providerId="LiveId" clId="{F04DD047-61FB-4CFD-B045-B7A1FBE27BAF}" dt="2024-10-18T17:51:49.764" v="922"/>
          <ac:spMkLst>
            <pc:docMk/>
            <pc:sldMk cId="0" sldId="272"/>
            <ac:spMk id="197" creationId="{4CDC177F-921F-9A41-149C-0258BC2F6C9C}"/>
          </ac:spMkLst>
        </pc:spChg>
        <pc:spChg chg="mod">
          <ac:chgData name="jonathan ifrah" userId="7bf1067c14da539c" providerId="LiveId" clId="{F04DD047-61FB-4CFD-B045-B7A1FBE27BAF}" dt="2024-10-18T17:51:49.764" v="922"/>
          <ac:spMkLst>
            <pc:docMk/>
            <pc:sldMk cId="0" sldId="272"/>
            <ac:spMk id="199" creationId="{34B31BA7-9D40-8C95-4DA1-FC3D7A4D2542}"/>
          </ac:spMkLst>
        </pc:spChg>
        <pc:spChg chg="mod">
          <ac:chgData name="jonathan ifrah" userId="7bf1067c14da539c" providerId="LiveId" clId="{F04DD047-61FB-4CFD-B045-B7A1FBE27BAF}" dt="2024-10-18T17:51:49.764" v="922"/>
          <ac:spMkLst>
            <pc:docMk/>
            <pc:sldMk cId="0" sldId="272"/>
            <ac:spMk id="200" creationId="{B37AE390-F0D9-CC6A-C22E-94664DC18D7F}"/>
          </ac:spMkLst>
        </pc:spChg>
        <pc:spChg chg="add del mod">
          <ac:chgData name="jonathan ifrah" userId="7bf1067c14da539c" providerId="LiveId" clId="{F04DD047-61FB-4CFD-B045-B7A1FBE27BAF}" dt="2024-10-18T18:02:45.883" v="993" actId="478"/>
          <ac:spMkLst>
            <pc:docMk/>
            <pc:sldMk cId="0" sldId="272"/>
            <ac:spMk id="201" creationId="{C5931AA0-ACEE-0F2F-863A-15C588BF2778}"/>
          </ac:spMkLst>
        </pc:spChg>
        <pc:spChg chg="add del mod">
          <ac:chgData name="jonathan ifrah" userId="7bf1067c14da539c" providerId="LiveId" clId="{F04DD047-61FB-4CFD-B045-B7A1FBE27BAF}" dt="2024-10-18T18:02:45.883" v="993" actId="478"/>
          <ac:spMkLst>
            <pc:docMk/>
            <pc:sldMk cId="0" sldId="272"/>
            <ac:spMk id="202" creationId="{A08B16C5-53F1-F498-379C-94664F388407}"/>
          </ac:spMkLst>
        </pc:spChg>
        <pc:spChg chg="add del mod">
          <ac:chgData name="jonathan ifrah" userId="7bf1067c14da539c" providerId="LiveId" clId="{F04DD047-61FB-4CFD-B045-B7A1FBE27BAF}" dt="2024-10-21T11:18:56.984" v="1089" actId="1076"/>
          <ac:spMkLst>
            <pc:docMk/>
            <pc:sldMk cId="0" sldId="272"/>
            <ac:spMk id="203" creationId="{B75E1D44-007B-BAE0-5B65-7253ACEDAA07}"/>
          </ac:spMkLst>
        </pc:spChg>
        <pc:spChg chg="add del mod">
          <ac:chgData name="jonathan ifrah" userId="7bf1067c14da539c" providerId="LiveId" clId="{F04DD047-61FB-4CFD-B045-B7A1FBE27BAF}" dt="2024-10-18T18:02:45.883" v="993" actId="478"/>
          <ac:spMkLst>
            <pc:docMk/>
            <pc:sldMk cId="0" sldId="272"/>
            <ac:spMk id="204" creationId="{8963BA40-98E2-BD73-90F6-21F0A60257AE}"/>
          </ac:spMkLst>
        </pc:spChg>
        <pc:spChg chg="add del mod">
          <ac:chgData name="jonathan ifrah" userId="7bf1067c14da539c" providerId="LiveId" clId="{F04DD047-61FB-4CFD-B045-B7A1FBE27BAF}" dt="2024-10-18T18:02:45.883" v="993" actId="478"/>
          <ac:spMkLst>
            <pc:docMk/>
            <pc:sldMk cId="0" sldId="272"/>
            <ac:spMk id="205" creationId="{DCDBF7A9-E50F-0F09-27E9-D68821063DE4}"/>
          </ac:spMkLst>
        </pc:spChg>
        <pc:spChg chg="add del mod">
          <ac:chgData name="jonathan ifrah" userId="7bf1067c14da539c" providerId="LiveId" clId="{F04DD047-61FB-4CFD-B045-B7A1FBE27BAF}" dt="2024-10-18T18:02:45.883" v="993" actId="478"/>
          <ac:spMkLst>
            <pc:docMk/>
            <pc:sldMk cId="0" sldId="272"/>
            <ac:spMk id="206" creationId="{D706D702-66FB-678B-D728-50BEFFF55CED}"/>
          </ac:spMkLst>
        </pc:spChg>
        <pc:spChg chg="add del mod">
          <ac:chgData name="jonathan ifrah" userId="7bf1067c14da539c" providerId="LiveId" clId="{F04DD047-61FB-4CFD-B045-B7A1FBE27BAF}" dt="2024-10-18T18:02:45.883" v="993" actId="478"/>
          <ac:spMkLst>
            <pc:docMk/>
            <pc:sldMk cId="0" sldId="272"/>
            <ac:spMk id="207" creationId="{C4EF4EAC-29AB-87B6-0071-F5C72A77A2D9}"/>
          </ac:spMkLst>
        </pc:spChg>
        <pc:spChg chg="add del mod">
          <ac:chgData name="jonathan ifrah" userId="7bf1067c14da539c" providerId="LiveId" clId="{F04DD047-61FB-4CFD-B045-B7A1FBE27BAF}" dt="2024-10-18T18:02:45.883" v="993" actId="478"/>
          <ac:spMkLst>
            <pc:docMk/>
            <pc:sldMk cId="0" sldId="272"/>
            <ac:spMk id="208" creationId="{1D3164E5-767E-2A60-35F6-9F3A5F7BA9C7}"/>
          </ac:spMkLst>
        </pc:spChg>
        <pc:spChg chg="add del mod">
          <ac:chgData name="jonathan ifrah" userId="7bf1067c14da539c" providerId="LiveId" clId="{F04DD047-61FB-4CFD-B045-B7A1FBE27BAF}" dt="2024-10-19T11:56:19.548" v="1027" actId="14100"/>
          <ac:spMkLst>
            <pc:docMk/>
            <pc:sldMk cId="0" sldId="272"/>
            <ac:spMk id="209" creationId="{037CF8B6-1F60-6577-2501-76DFA8E2D666}"/>
          </ac:spMkLst>
        </pc:spChg>
        <pc:spChg chg="add del mod">
          <ac:chgData name="jonathan ifrah" userId="7bf1067c14da539c" providerId="LiveId" clId="{F04DD047-61FB-4CFD-B045-B7A1FBE27BAF}" dt="2024-10-19T11:56:21.860" v="1028" actId="14100"/>
          <ac:spMkLst>
            <pc:docMk/>
            <pc:sldMk cId="0" sldId="272"/>
            <ac:spMk id="210" creationId="{E25E7FD2-0D2D-011C-41DE-4D682E4708C3}"/>
          </ac:spMkLst>
        </pc:spChg>
        <pc:spChg chg="add del mod">
          <ac:chgData name="jonathan ifrah" userId="7bf1067c14da539c" providerId="LiveId" clId="{F04DD047-61FB-4CFD-B045-B7A1FBE27BAF}" dt="2024-10-18T18:02:45.883" v="993" actId="478"/>
          <ac:spMkLst>
            <pc:docMk/>
            <pc:sldMk cId="0" sldId="272"/>
            <ac:spMk id="211" creationId="{BFB05903-2C7F-B785-392C-5C8C6B4DA471}"/>
          </ac:spMkLst>
        </pc:spChg>
        <pc:spChg chg="add del mod">
          <ac:chgData name="jonathan ifrah" userId="7bf1067c14da539c" providerId="LiveId" clId="{F04DD047-61FB-4CFD-B045-B7A1FBE27BAF}" dt="2024-10-18T18:02:45.883" v="993" actId="478"/>
          <ac:spMkLst>
            <pc:docMk/>
            <pc:sldMk cId="0" sldId="272"/>
            <ac:spMk id="212" creationId="{9C896B76-5147-9613-C131-D808CF7D6105}"/>
          </ac:spMkLst>
        </pc:spChg>
        <pc:spChg chg="add del mod">
          <ac:chgData name="jonathan ifrah" userId="7bf1067c14da539c" providerId="LiveId" clId="{F04DD047-61FB-4CFD-B045-B7A1FBE27BAF}" dt="2024-10-18T18:02:45.883" v="993" actId="478"/>
          <ac:spMkLst>
            <pc:docMk/>
            <pc:sldMk cId="0" sldId="272"/>
            <ac:spMk id="213" creationId="{53924A08-1379-554A-D93F-0CE49C745C5C}"/>
          </ac:spMkLst>
        </pc:spChg>
        <pc:spChg chg="add del mod">
          <ac:chgData name="jonathan ifrah" userId="7bf1067c14da539c" providerId="LiveId" clId="{F04DD047-61FB-4CFD-B045-B7A1FBE27BAF}" dt="2024-10-18T18:02:45.883" v="993" actId="478"/>
          <ac:spMkLst>
            <pc:docMk/>
            <pc:sldMk cId="0" sldId="272"/>
            <ac:spMk id="214" creationId="{04E6CCA8-5B83-7608-E793-1D900F1AAE10}"/>
          </ac:spMkLst>
        </pc:spChg>
        <pc:spChg chg="add del mod">
          <ac:chgData name="jonathan ifrah" userId="7bf1067c14da539c" providerId="LiveId" clId="{F04DD047-61FB-4CFD-B045-B7A1FBE27BAF}" dt="2024-10-18T18:02:45.883" v="993" actId="478"/>
          <ac:spMkLst>
            <pc:docMk/>
            <pc:sldMk cId="0" sldId="272"/>
            <ac:spMk id="215" creationId="{E347C2FB-9C39-44C8-5398-7DA20627016B}"/>
          </ac:spMkLst>
        </pc:spChg>
        <pc:spChg chg="add del mod">
          <ac:chgData name="jonathan ifrah" userId="7bf1067c14da539c" providerId="LiveId" clId="{F04DD047-61FB-4CFD-B045-B7A1FBE27BAF}" dt="2024-10-21T11:18:49.313" v="1086" actId="1076"/>
          <ac:spMkLst>
            <pc:docMk/>
            <pc:sldMk cId="0" sldId="272"/>
            <ac:spMk id="216" creationId="{6B49A52B-D13B-4574-999A-C216C8A5AF42}"/>
          </ac:spMkLst>
        </pc:spChg>
        <pc:spChg chg="add del mod">
          <ac:chgData name="jonathan ifrah" userId="7bf1067c14da539c" providerId="LiveId" clId="{F04DD047-61FB-4CFD-B045-B7A1FBE27BAF}" dt="2024-10-18T18:02:45.883" v="993" actId="478"/>
          <ac:spMkLst>
            <pc:docMk/>
            <pc:sldMk cId="0" sldId="272"/>
            <ac:spMk id="217" creationId="{A9E70F96-6506-CB12-984A-2D15493731C4}"/>
          </ac:spMkLst>
        </pc:spChg>
        <pc:spChg chg="add del mod">
          <ac:chgData name="jonathan ifrah" userId="7bf1067c14da539c" providerId="LiveId" clId="{F04DD047-61FB-4CFD-B045-B7A1FBE27BAF}" dt="2024-10-18T18:02:45.883" v="993" actId="478"/>
          <ac:spMkLst>
            <pc:docMk/>
            <pc:sldMk cId="0" sldId="272"/>
            <ac:spMk id="218" creationId="{CCB8DF99-7869-68B0-441E-627BF74B2996}"/>
          </ac:spMkLst>
        </pc:spChg>
        <pc:spChg chg="add del mod">
          <ac:chgData name="jonathan ifrah" userId="7bf1067c14da539c" providerId="LiveId" clId="{F04DD047-61FB-4CFD-B045-B7A1FBE27BAF}" dt="2024-10-18T18:02:45.883" v="993" actId="478"/>
          <ac:spMkLst>
            <pc:docMk/>
            <pc:sldMk cId="0" sldId="272"/>
            <ac:spMk id="219" creationId="{8D62CA15-FFDE-02A5-80C0-98F6AD48335C}"/>
          </ac:spMkLst>
        </pc:spChg>
        <pc:spChg chg="add del mod">
          <ac:chgData name="jonathan ifrah" userId="7bf1067c14da539c" providerId="LiveId" clId="{F04DD047-61FB-4CFD-B045-B7A1FBE27BAF}" dt="2024-10-18T18:02:45.883" v="993" actId="478"/>
          <ac:spMkLst>
            <pc:docMk/>
            <pc:sldMk cId="0" sldId="272"/>
            <ac:spMk id="220" creationId="{4AA71634-01C9-8404-F406-3DB717370120}"/>
          </ac:spMkLst>
        </pc:spChg>
        <pc:spChg chg="add del mod">
          <ac:chgData name="jonathan ifrah" userId="7bf1067c14da539c" providerId="LiveId" clId="{F04DD047-61FB-4CFD-B045-B7A1FBE27BAF}" dt="2024-10-18T17:56:43.249" v="963"/>
          <ac:spMkLst>
            <pc:docMk/>
            <pc:sldMk cId="0" sldId="272"/>
            <ac:spMk id="223" creationId="{E8D96481-B4A8-C2C7-34CB-A7F3BE45289A}"/>
          </ac:spMkLst>
        </pc:spChg>
        <pc:spChg chg="add del">
          <ac:chgData name="jonathan ifrah" userId="7bf1067c14da539c" providerId="LiveId" clId="{F04DD047-61FB-4CFD-B045-B7A1FBE27BAF}" dt="2024-10-18T17:54:10.326" v="942" actId="22"/>
          <ac:spMkLst>
            <pc:docMk/>
            <pc:sldMk cId="0" sldId="272"/>
            <ac:spMk id="225" creationId="{8358EEFA-ABF4-698F-8ED3-8AE7A991FC77}"/>
          </ac:spMkLst>
        </pc:spChg>
        <pc:spChg chg="add del mod">
          <ac:chgData name="jonathan ifrah" userId="7bf1067c14da539c" providerId="LiveId" clId="{F04DD047-61FB-4CFD-B045-B7A1FBE27BAF}" dt="2024-10-18T17:56:43.249" v="965"/>
          <ac:spMkLst>
            <pc:docMk/>
            <pc:sldMk cId="0" sldId="272"/>
            <ac:spMk id="227" creationId="{89AD6359-BEA0-E1BC-8484-E2E25149C6AD}"/>
          </ac:spMkLst>
        </pc:spChg>
        <pc:spChg chg="add del mod">
          <ac:chgData name="jonathan ifrah" userId="7bf1067c14da539c" providerId="LiveId" clId="{F04DD047-61FB-4CFD-B045-B7A1FBE27BAF}" dt="2024-10-18T17:55:43.879" v="951"/>
          <ac:spMkLst>
            <pc:docMk/>
            <pc:sldMk cId="0" sldId="272"/>
            <ac:spMk id="229" creationId="{B46BC1D5-60F7-BD7D-30BB-318186CB1042}"/>
          </ac:spMkLst>
        </pc:spChg>
        <pc:grpChg chg="del">
          <ac:chgData name="jonathan ifrah" userId="7bf1067c14da539c" providerId="LiveId" clId="{F04DD047-61FB-4CFD-B045-B7A1FBE27BAF}" dt="2024-10-18T17:51:39.967" v="921" actId="478"/>
          <ac:grpSpMkLst>
            <pc:docMk/>
            <pc:sldMk cId="0" sldId="272"/>
            <ac:grpSpMk id="4" creationId="{00000000-0000-0000-0000-000000000000}"/>
          </ac:grpSpMkLst>
        </pc:grpChg>
        <pc:grpChg chg="del">
          <ac:chgData name="jonathan ifrah" userId="7bf1067c14da539c" providerId="LiveId" clId="{F04DD047-61FB-4CFD-B045-B7A1FBE27BAF}" dt="2024-10-18T17:51:39.967" v="921" actId="478"/>
          <ac:grpSpMkLst>
            <pc:docMk/>
            <pc:sldMk cId="0" sldId="272"/>
            <ac:grpSpMk id="11" creationId="{00000000-0000-0000-0000-000000000000}"/>
          </ac:grpSpMkLst>
        </pc:grpChg>
        <pc:grpChg chg="del">
          <ac:chgData name="jonathan ifrah" userId="7bf1067c14da539c" providerId="LiveId" clId="{F04DD047-61FB-4CFD-B045-B7A1FBE27BAF}" dt="2024-10-18T17:51:39.967" v="921" actId="478"/>
          <ac:grpSpMkLst>
            <pc:docMk/>
            <pc:sldMk cId="0" sldId="272"/>
            <ac:grpSpMk id="18" creationId="{00000000-0000-0000-0000-000000000000}"/>
          </ac:grpSpMkLst>
        </pc:grpChg>
        <pc:grpChg chg="del">
          <ac:chgData name="jonathan ifrah" userId="7bf1067c14da539c" providerId="LiveId" clId="{F04DD047-61FB-4CFD-B045-B7A1FBE27BAF}" dt="2024-10-18T17:51:39.967" v="921" actId="478"/>
          <ac:grpSpMkLst>
            <pc:docMk/>
            <pc:sldMk cId="0" sldId="272"/>
            <ac:grpSpMk id="21" creationId="{00000000-0000-0000-0000-000000000000}"/>
          </ac:grpSpMkLst>
        </pc:grpChg>
        <pc:grpChg chg="del">
          <ac:chgData name="jonathan ifrah" userId="7bf1067c14da539c" providerId="LiveId" clId="{F04DD047-61FB-4CFD-B045-B7A1FBE27BAF}" dt="2024-10-18T17:51:39.967" v="921" actId="478"/>
          <ac:grpSpMkLst>
            <pc:docMk/>
            <pc:sldMk cId="0" sldId="272"/>
            <ac:grpSpMk id="24" creationId="{00000000-0000-0000-0000-000000000000}"/>
          </ac:grpSpMkLst>
        </pc:grpChg>
        <pc:grpChg chg="del">
          <ac:chgData name="jonathan ifrah" userId="7bf1067c14da539c" providerId="LiveId" clId="{F04DD047-61FB-4CFD-B045-B7A1FBE27BAF}" dt="2024-10-18T17:51:39.967" v="921" actId="478"/>
          <ac:grpSpMkLst>
            <pc:docMk/>
            <pc:sldMk cId="0" sldId="272"/>
            <ac:grpSpMk id="27" creationId="{00000000-0000-0000-0000-000000000000}"/>
          </ac:grpSpMkLst>
        </pc:grpChg>
        <pc:grpChg chg="del">
          <ac:chgData name="jonathan ifrah" userId="7bf1067c14da539c" providerId="LiveId" clId="{F04DD047-61FB-4CFD-B045-B7A1FBE27BAF}" dt="2024-10-18T17:51:39.967" v="921" actId="478"/>
          <ac:grpSpMkLst>
            <pc:docMk/>
            <pc:sldMk cId="0" sldId="272"/>
            <ac:grpSpMk id="30" creationId="{00000000-0000-0000-0000-000000000000}"/>
          </ac:grpSpMkLst>
        </pc:grpChg>
        <pc:grpChg chg="add del mod">
          <ac:chgData name="jonathan ifrah" userId="7bf1067c14da539c" providerId="LiveId" clId="{F04DD047-61FB-4CFD-B045-B7A1FBE27BAF}" dt="2024-10-18T18:02:45.883" v="993" actId="478"/>
          <ac:grpSpMkLst>
            <pc:docMk/>
            <pc:sldMk cId="0" sldId="272"/>
            <ac:grpSpMk id="48" creationId="{8A5D641D-E5E1-0846-AF30-3935B5FCE69A}"/>
          </ac:grpSpMkLst>
        </pc:grpChg>
        <pc:grpChg chg="del">
          <ac:chgData name="jonathan ifrah" userId="7bf1067c14da539c" providerId="LiveId" clId="{F04DD047-61FB-4CFD-B045-B7A1FBE27BAF}" dt="2024-10-18T17:51:39.967" v="921" actId="478"/>
          <ac:grpSpMkLst>
            <pc:docMk/>
            <pc:sldMk cId="0" sldId="272"/>
            <ac:grpSpMk id="60" creationId="{00000000-0000-0000-0000-000000000000}"/>
          </ac:grpSpMkLst>
        </pc:grpChg>
        <pc:grpChg chg="del">
          <ac:chgData name="jonathan ifrah" userId="7bf1067c14da539c" providerId="LiveId" clId="{F04DD047-61FB-4CFD-B045-B7A1FBE27BAF}" dt="2024-10-18T17:51:39.967" v="921" actId="478"/>
          <ac:grpSpMkLst>
            <pc:docMk/>
            <pc:sldMk cId="0" sldId="272"/>
            <ac:grpSpMk id="63" creationId="{00000000-0000-0000-0000-000000000000}"/>
          </ac:grpSpMkLst>
        </pc:grpChg>
        <pc:grpChg chg="del">
          <ac:chgData name="jonathan ifrah" userId="7bf1067c14da539c" providerId="LiveId" clId="{F04DD047-61FB-4CFD-B045-B7A1FBE27BAF}" dt="2024-10-18T17:51:39.967" v="921" actId="478"/>
          <ac:grpSpMkLst>
            <pc:docMk/>
            <pc:sldMk cId="0" sldId="272"/>
            <ac:grpSpMk id="70" creationId="{00000000-0000-0000-0000-000000000000}"/>
          </ac:grpSpMkLst>
        </pc:grpChg>
        <pc:grpChg chg="del">
          <ac:chgData name="jonathan ifrah" userId="7bf1067c14da539c" providerId="LiveId" clId="{F04DD047-61FB-4CFD-B045-B7A1FBE27BAF}" dt="2024-10-18T17:51:39.967" v="921" actId="478"/>
          <ac:grpSpMkLst>
            <pc:docMk/>
            <pc:sldMk cId="0" sldId="272"/>
            <ac:grpSpMk id="77" creationId="{00000000-0000-0000-0000-000000000000}"/>
          </ac:grpSpMkLst>
        </pc:grpChg>
        <pc:grpChg chg="del">
          <ac:chgData name="jonathan ifrah" userId="7bf1067c14da539c" providerId="LiveId" clId="{F04DD047-61FB-4CFD-B045-B7A1FBE27BAF}" dt="2024-10-18T17:51:39.967" v="921" actId="478"/>
          <ac:grpSpMkLst>
            <pc:docMk/>
            <pc:sldMk cId="0" sldId="272"/>
            <ac:grpSpMk id="80" creationId="{00000000-0000-0000-0000-000000000000}"/>
          </ac:grpSpMkLst>
        </pc:grpChg>
        <pc:grpChg chg="del">
          <ac:chgData name="jonathan ifrah" userId="7bf1067c14da539c" providerId="LiveId" clId="{F04DD047-61FB-4CFD-B045-B7A1FBE27BAF}" dt="2024-10-18T17:51:39.967" v="921" actId="478"/>
          <ac:grpSpMkLst>
            <pc:docMk/>
            <pc:sldMk cId="0" sldId="272"/>
            <ac:grpSpMk id="83" creationId="{00000000-0000-0000-0000-000000000000}"/>
          </ac:grpSpMkLst>
        </pc:grpChg>
        <pc:grpChg chg="del">
          <ac:chgData name="jonathan ifrah" userId="7bf1067c14da539c" providerId="LiveId" clId="{F04DD047-61FB-4CFD-B045-B7A1FBE27BAF}" dt="2024-10-18T17:51:39.967" v="921" actId="478"/>
          <ac:grpSpMkLst>
            <pc:docMk/>
            <pc:sldMk cId="0" sldId="272"/>
            <ac:grpSpMk id="86" creationId="{00000000-0000-0000-0000-000000000000}"/>
          </ac:grpSpMkLst>
        </pc:grpChg>
        <pc:grpChg chg="del">
          <ac:chgData name="jonathan ifrah" userId="7bf1067c14da539c" providerId="LiveId" clId="{F04DD047-61FB-4CFD-B045-B7A1FBE27BAF}" dt="2024-10-18T17:51:39.967" v="921" actId="478"/>
          <ac:grpSpMkLst>
            <pc:docMk/>
            <pc:sldMk cId="0" sldId="272"/>
            <ac:grpSpMk id="89" creationId="{00000000-0000-0000-0000-000000000000}"/>
          </ac:grpSpMkLst>
        </pc:grpChg>
        <pc:grpChg chg="del">
          <ac:chgData name="jonathan ifrah" userId="7bf1067c14da539c" providerId="LiveId" clId="{F04DD047-61FB-4CFD-B045-B7A1FBE27BAF}" dt="2024-10-18T17:51:39.967" v="921" actId="478"/>
          <ac:grpSpMkLst>
            <pc:docMk/>
            <pc:sldMk cId="0" sldId="272"/>
            <ac:grpSpMk id="115" creationId="{00000000-0000-0000-0000-000000000000}"/>
          </ac:grpSpMkLst>
        </pc:grpChg>
        <pc:grpChg chg="add del mod">
          <ac:chgData name="jonathan ifrah" userId="7bf1067c14da539c" providerId="LiveId" clId="{F04DD047-61FB-4CFD-B045-B7A1FBE27BAF}" dt="2024-10-18T18:02:45.883" v="993" actId="478"/>
          <ac:grpSpMkLst>
            <pc:docMk/>
            <pc:sldMk cId="0" sldId="272"/>
            <ac:grpSpMk id="121" creationId="{F5315151-D127-9BC4-6076-96D7545D0AD3}"/>
          </ac:grpSpMkLst>
        </pc:grpChg>
        <pc:grpChg chg="add del mod">
          <ac:chgData name="jonathan ifrah" userId="7bf1067c14da539c" providerId="LiveId" clId="{F04DD047-61FB-4CFD-B045-B7A1FBE27BAF}" dt="2024-10-18T18:02:45.883" v="993" actId="478"/>
          <ac:grpSpMkLst>
            <pc:docMk/>
            <pc:sldMk cId="0" sldId="272"/>
            <ac:grpSpMk id="124" creationId="{F3A0AF2C-90D9-823B-0451-7AA50EF816E9}"/>
          </ac:grpSpMkLst>
        </pc:grpChg>
        <pc:grpChg chg="add del mod">
          <ac:chgData name="jonathan ifrah" userId="7bf1067c14da539c" providerId="LiveId" clId="{F04DD047-61FB-4CFD-B045-B7A1FBE27BAF}" dt="2024-10-18T18:02:45.883" v="993" actId="478"/>
          <ac:grpSpMkLst>
            <pc:docMk/>
            <pc:sldMk cId="0" sldId="272"/>
            <ac:grpSpMk id="131" creationId="{152A8192-F922-D0D4-90C8-70CE2ABFCDAE}"/>
          </ac:grpSpMkLst>
        </pc:grpChg>
        <pc:grpChg chg="add del mod">
          <ac:chgData name="jonathan ifrah" userId="7bf1067c14da539c" providerId="LiveId" clId="{F04DD047-61FB-4CFD-B045-B7A1FBE27BAF}" dt="2024-10-18T18:02:45.883" v="993" actId="478"/>
          <ac:grpSpMkLst>
            <pc:docMk/>
            <pc:sldMk cId="0" sldId="272"/>
            <ac:grpSpMk id="138" creationId="{C64A517B-75A9-64C3-6DD0-100BFCFA9999}"/>
          </ac:grpSpMkLst>
        </pc:grpChg>
        <pc:grpChg chg="add del mod">
          <ac:chgData name="jonathan ifrah" userId="7bf1067c14da539c" providerId="LiveId" clId="{F04DD047-61FB-4CFD-B045-B7A1FBE27BAF}" dt="2024-10-18T18:02:45.883" v="993" actId="478"/>
          <ac:grpSpMkLst>
            <pc:docMk/>
            <pc:sldMk cId="0" sldId="272"/>
            <ac:grpSpMk id="141" creationId="{33C4BDD6-1F6E-24CC-EF78-4079FE8972C0}"/>
          </ac:grpSpMkLst>
        </pc:grpChg>
        <pc:grpChg chg="add del mod">
          <ac:chgData name="jonathan ifrah" userId="7bf1067c14da539c" providerId="LiveId" clId="{F04DD047-61FB-4CFD-B045-B7A1FBE27BAF}" dt="2024-10-18T18:02:45.883" v="993" actId="478"/>
          <ac:grpSpMkLst>
            <pc:docMk/>
            <pc:sldMk cId="0" sldId="272"/>
            <ac:grpSpMk id="144" creationId="{7F1B6839-C15F-B7B7-A63A-7BCB820F7DF2}"/>
          </ac:grpSpMkLst>
        </pc:grpChg>
        <pc:grpChg chg="add del mod">
          <ac:chgData name="jonathan ifrah" userId="7bf1067c14da539c" providerId="LiveId" clId="{F04DD047-61FB-4CFD-B045-B7A1FBE27BAF}" dt="2024-10-18T18:02:45.883" v="993" actId="478"/>
          <ac:grpSpMkLst>
            <pc:docMk/>
            <pc:sldMk cId="0" sldId="272"/>
            <ac:grpSpMk id="147" creationId="{6860446B-B684-9524-EBF8-66BFE9A75ADC}"/>
          </ac:grpSpMkLst>
        </pc:grpChg>
        <pc:grpChg chg="add del mod">
          <ac:chgData name="jonathan ifrah" userId="7bf1067c14da539c" providerId="LiveId" clId="{F04DD047-61FB-4CFD-B045-B7A1FBE27BAF}" dt="2024-10-21T11:18:53.078" v="1088" actId="1076"/>
          <ac:grpSpMkLst>
            <pc:docMk/>
            <pc:sldMk cId="0" sldId="272"/>
            <ac:grpSpMk id="172" creationId="{18F681EB-8492-7699-AB9C-F0A84AB06E4B}"/>
          </ac:grpSpMkLst>
        </pc:grpChg>
        <pc:grpChg chg="add del mod">
          <ac:chgData name="jonathan ifrah" userId="7bf1067c14da539c" providerId="LiveId" clId="{F04DD047-61FB-4CFD-B045-B7A1FBE27BAF}" dt="2024-10-18T18:02:45.883" v="993" actId="478"/>
          <ac:grpSpMkLst>
            <pc:docMk/>
            <pc:sldMk cId="0" sldId="272"/>
            <ac:grpSpMk id="179" creationId="{BC5904C3-F069-7F19-8B31-EF109A472706}"/>
          </ac:grpSpMkLst>
        </pc:grpChg>
        <pc:grpChg chg="add del mod">
          <ac:chgData name="jonathan ifrah" userId="7bf1067c14da539c" providerId="LiveId" clId="{F04DD047-61FB-4CFD-B045-B7A1FBE27BAF}" dt="2024-10-18T18:02:45.883" v="993" actId="478"/>
          <ac:grpSpMkLst>
            <pc:docMk/>
            <pc:sldMk cId="0" sldId="272"/>
            <ac:grpSpMk id="186" creationId="{88B6F8BB-73FD-C60A-999D-A3662122FCDD}"/>
          </ac:grpSpMkLst>
        </pc:grpChg>
        <pc:grpChg chg="add del mod">
          <ac:chgData name="jonathan ifrah" userId="7bf1067c14da539c" providerId="LiveId" clId="{F04DD047-61FB-4CFD-B045-B7A1FBE27BAF}" dt="2024-10-18T18:02:45.883" v="993" actId="478"/>
          <ac:grpSpMkLst>
            <pc:docMk/>
            <pc:sldMk cId="0" sldId="272"/>
            <ac:grpSpMk id="189" creationId="{E909C155-C24E-E999-16CC-61C3FDA59F66}"/>
          </ac:grpSpMkLst>
        </pc:grpChg>
        <pc:grpChg chg="add del mod">
          <ac:chgData name="jonathan ifrah" userId="7bf1067c14da539c" providerId="LiveId" clId="{F04DD047-61FB-4CFD-B045-B7A1FBE27BAF}" dt="2024-10-18T18:02:45.883" v="993" actId="478"/>
          <ac:grpSpMkLst>
            <pc:docMk/>
            <pc:sldMk cId="0" sldId="272"/>
            <ac:grpSpMk id="192" creationId="{2BE8930C-5E79-55DB-6A69-08C791A5058B}"/>
          </ac:grpSpMkLst>
        </pc:grpChg>
        <pc:grpChg chg="add del mod">
          <ac:chgData name="jonathan ifrah" userId="7bf1067c14da539c" providerId="LiveId" clId="{F04DD047-61FB-4CFD-B045-B7A1FBE27BAF}" dt="2024-10-18T18:02:45.883" v="993" actId="478"/>
          <ac:grpSpMkLst>
            <pc:docMk/>
            <pc:sldMk cId="0" sldId="272"/>
            <ac:grpSpMk id="195" creationId="{6A83FFA6-82DF-AC58-A4BA-2296D9CD0C4B}"/>
          </ac:grpSpMkLst>
        </pc:grpChg>
        <pc:grpChg chg="add del mod">
          <ac:chgData name="jonathan ifrah" userId="7bf1067c14da539c" providerId="LiveId" clId="{F04DD047-61FB-4CFD-B045-B7A1FBE27BAF}" dt="2024-10-18T18:02:45.883" v="993" actId="478"/>
          <ac:grpSpMkLst>
            <pc:docMk/>
            <pc:sldMk cId="0" sldId="272"/>
            <ac:grpSpMk id="198" creationId="{93BCCC59-70BD-160C-BF8D-76B5E7229A1D}"/>
          </ac:grpSpMkLst>
        </pc:grpChg>
        <pc:picChg chg="add del mod">
          <ac:chgData name="jonathan ifrah" userId="7bf1067c14da539c" providerId="LiveId" clId="{F04DD047-61FB-4CFD-B045-B7A1FBE27BAF}" dt="2024-10-18T17:51:39.967" v="921" actId="478"/>
          <ac:picMkLst>
            <pc:docMk/>
            <pc:sldMk cId="0" sldId="272"/>
            <ac:picMk id="104" creationId="{6B776A38-30BB-E8E6-165C-0C617861252E}"/>
          </ac:picMkLst>
        </pc:picChg>
        <pc:picChg chg="add del mod">
          <ac:chgData name="jonathan ifrah" userId="7bf1067c14da539c" providerId="LiveId" clId="{F04DD047-61FB-4CFD-B045-B7A1FBE27BAF}" dt="2024-10-18T18:02:45.883" v="993" actId="478"/>
          <ac:picMkLst>
            <pc:docMk/>
            <pc:sldMk cId="0" sldId="272"/>
            <ac:picMk id="221" creationId="{701D6B0E-78FC-BDB8-0D5B-60221ED8B16B}"/>
          </ac:picMkLst>
        </pc:picChg>
      </pc:sldChg>
    </pc:docChg>
  </pc:docChgLst>
  <pc:docChgLst>
    <pc:chgData name="jonathan ifrah" userId="7bf1067c14da539c" providerId="LiveId" clId="{707071B3-9BFA-4779-8168-22155EA1A1F0}"/>
    <pc:docChg chg="undo redo custSel modSld modNotesMaster">
      <pc:chgData name="jonathan ifrah" userId="7bf1067c14da539c" providerId="LiveId" clId="{707071B3-9BFA-4779-8168-22155EA1A1F0}" dt="2024-10-10T07:20:32.990" v="1863" actId="20577"/>
      <pc:docMkLst>
        <pc:docMk/>
      </pc:docMkLst>
      <pc:sldChg chg="modSp mod">
        <pc:chgData name="jonathan ifrah" userId="7bf1067c14da539c" providerId="LiveId" clId="{707071B3-9BFA-4779-8168-22155EA1A1F0}" dt="2024-10-09T18:54:04.723" v="1555" actId="20577"/>
        <pc:sldMkLst>
          <pc:docMk/>
          <pc:sldMk cId="0" sldId="257"/>
        </pc:sldMkLst>
        <pc:spChg chg="mod">
          <ac:chgData name="jonathan ifrah" userId="7bf1067c14da539c" providerId="LiveId" clId="{707071B3-9BFA-4779-8168-22155EA1A1F0}" dt="2024-10-09T18:54:04.723" v="1555" actId="20577"/>
          <ac:spMkLst>
            <pc:docMk/>
            <pc:sldMk cId="0" sldId="257"/>
            <ac:spMk id="16" creationId="{00000000-0000-0000-0000-000000000000}"/>
          </ac:spMkLst>
        </pc:spChg>
      </pc:sldChg>
      <pc:sldChg chg="addSp delSp modSp mod">
        <pc:chgData name="jonathan ifrah" userId="7bf1067c14da539c" providerId="LiveId" clId="{707071B3-9BFA-4779-8168-22155EA1A1F0}" dt="2024-10-10T07:20:02.262" v="1843" actId="20577"/>
        <pc:sldMkLst>
          <pc:docMk/>
          <pc:sldMk cId="0" sldId="261"/>
        </pc:sldMkLst>
        <pc:spChg chg="mod">
          <ac:chgData name="jonathan ifrah" userId="7bf1067c14da539c" providerId="LiveId" clId="{707071B3-9BFA-4779-8168-22155EA1A1F0}" dt="2024-10-09T14:26:52.491" v="10" actId="1076"/>
          <ac:spMkLst>
            <pc:docMk/>
            <pc:sldMk cId="0" sldId="261"/>
            <ac:spMk id="8" creationId="{00000000-0000-0000-0000-000000000000}"/>
          </ac:spMkLst>
        </pc:spChg>
        <pc:spChg chg="mod">
          <ac:chgData name="jonathan ifrah" userId="7bf1067c14da539c" providerId="LiveId" clId="{707071B3-9BFA-4779-8168-22155EA1A1F0}" dt="2024-10-09T14:28:05.147" v="22" actId="20577"/>
          <ac:spMkLst>
            <pc:docMk/>
            <pc:sldMk cId="0" sldId="261"/>
            <ac:spMk id="15" creationId="{00000000-0000-0000-0000-000000000000}"/>
          </ac:spMkLst>
        </pc:spChg>
        <pc:spChg chg="del mod">
          <ac:chgData name="jonathan ifrah" userId="7bf1067c14da539c" providerId="LiveId" clId="{707071B3-9BFA-4779-8168-22155EA1A1F0}" dt="2024-10-09T14:27:24.874" v="16"/>
          <ac:spMkLst>
            <pc:docMk/>
            <pc:sldMk cId="0" sldId="261"/>
            <ac:spMk id="16" creationId="{00000000-0000-0000-0000-000000000000}"/>
          </ac:spMkLst>
        </pc:spChg>
        <pc:spChg chg="mod">
          <ac:chgData name="jonathan ifrah" userId="7bf1067c14da539c" providerId="LiveId" clId="{707071B3-9BFA-4779-8168-22155EA1A1F0}" dt="2024-10-09T18:54:46.313" v="1557" actId="20577"/>
          <ac:spMkLst>
            <pc:docMk/>
            <pc:sldMk cId="0" sldId="261"/>
            <ac:spMk id="17" creationId="{00000000-0000-0000-0000-000000000000}"/>
          </ac:spMkLst>
        </pc:spChg>
        <pc:spChg chg="mod">
          <ac:chgData name="jonathan ifrah" userId="7bf1067c14da539c" providerId="LiveId" clId="{707071B3-9BFA-4779-8168-22155EA1A1F0}" dt="2024-10-09T18:54:53.406" v="1558" actId="20577"/>
          <ac:spMkLst>
            <pc:docMk/>
            <pc:sldMk cId="0" sldId="261"/>
            <ac:spMk id="18" creationId="{00000000-0000-0000-0000-000000000000}"/>
          </ac:spMkLst>
        </pc:spChg>
        <pc:spChg chg="mod">
          <ac:chgData name="jonathan ifrah" userId="7bf1067c14da539c" providerId="LiveId" clId="{707071B3-9BFA-4779-8168-22155EA1A1F0}" dt="2024-10-09T14:50:28.533" v="394" actId="1035"/>
          <ac:spMkLst>
            <pc:docMk/>
            <pc:sldMk cId="0" sldId="261"/>
            <ac:spMk id="19" creationId="{00000000-0000-0000-0000-000000000000}"/>
          </ac:spMkLst>
        </pc:spChg>
        <pc:spChg chg="mod">
          <ac:chgData name="jonathan ifrah" userId="7bf1067c14da539c" providerId="LiveId" clId="{707071B3-9BFA-4779-8168-22155EA1A1F0}" dt="2024-10-09T14:50:28.533" v="394" actId="1035"/>
          <ac:spMkLst>
            <pc:docMk/>
            <pc:sldMk cId="0" sldId="261"/>
            <ac:spMk id="20" creationId="{406187E1-AF83-E1FF-3E2A-DE05FB36DEA8}"/>
          </ac:spMkLst>
        </pc:spChg>
        <pc:spChg chg="add mod">
          <ac:chgData name="jonathan ifrah" userId="7bf1067c14da539c" providerId="LiveId" clId="{707071B3-9BFA-4779-8168-22155EA1A1F0}" dt="2024-10-10T07:20:02.262" v="1843" actId="20577"/>
          <ac:spMkLst>
            <pc:docMk/>
            <pc:sldMk cId="0" sldId="261"/>
            <ac:spMk id="21" creationId="{A753648A-0647-B943-8F47-F470DD3FDC90}"/>
          </ac:spMkLst>
        </pc:spChg>
        <pc:grpChg chg="mod">
          <ac:chgData name="jonathan ifrah" userId="7bf1067c14da539c" providerId="LiveId" clId="{707071B3-9BFA-4779-8168-22155EA1A1F0}" dt="2024-10-09T14:27:10.270" v="11" actId="1076"/>
          <ac:grpSpMkLst>
            <pc:docMk/>
            <pc:sldMk cId="0" sldId="261"/>
            <ac:grpSpMk id="2" creationId="{00000000-0000-0000-0000-000000000000}"/>
          </ac:grpSpMkLst>
        </pc:grpChg>
        <pc:picChg chg="mod">
          <ac:chgData name="jonathan ifrah" userId="7bf1067c14da539c" providerId="LiveId" clId="{707071B3-9BFA-4779-8168-22155EA1A1F0}" dt="2024-10-09T14:50:06.410" v="388" actId="1037"/>
          <ac:picMkLst>
            <pc:docMk/>
            <pc:sldMk cId="0" sldId="261"/>
            <ac:picMk id="1026" creationId="{741ADF9C-6405-9A3C-37A2-AD72699BC854}"/>
          </ac:picMkLst>
        </pc:picChg>
      </pc:sldChg>
      <pc:sldChg chg="modSp mod">
        <pc:chgData name="jonathan ifrah" userId="7bf1067c14da539c" providerId="LiveId" clId="{707071B3-9BFA-4779-8168-22155EA1A1F0}" dt="2024-10-09T18:55:26.059" v="1569" actId="20577"/>
        <pc:sldMkLst>
          <pc:docMk/>
          <pc:sldMk cId="0" sldId="262"/>
        </pc:sldMkLst>
        <pc:spChg chg="mod">
          <ac:chgData name="jonathan ifrah" userId="7bf1067c14da539c" providerId="LiveId" clId="{707071B3-9BFA-4779-8168-22155EA1A1F0}" dt="2024-10-09T18:55:26.059" v="1569" actId="20577"/>
          <ac:spMkLst>
            <pc:docMk/>
            <pc:sldMk cId="0" sldId="262"/>
            <ac:spMk id="10" creationId="{00000000-0000-0000-0000-000000000000}"/>
          </ac:spMkLst>
        </pc:spChg>
        <pc:spChg chg="mod">
          <ac:chgData name="jonathan ifrah" userId="7bf1067c14da539c" providerId="LiveId" clId="{707071B3-9BFA-4779-8168-22155EA1A1F0}" dt="2024-10-09T18:55:02.234" v="1560" actId="20577"/>
          <ac:spMkLst>
            <pc:docMk/>
            <pc:sldMk cId="0" sldId="262"/>
            <ac:spMk id="18" creationId="{00000000-0000-0000-0000-000000000000}"/>
          </ac:spMkLst>
        </pc:spChg>
        <pc:spChg chg="mod">
          <ac:chgData name="jonathan ifrah" userId="7bf1067c14da539c" providerId="LiveId" clId="{707071B3-9BFA-4779-8168-22155EA1A1F0}" dt="2024-10-09T18:55:21.544" v="1567" actId="20577"/>
          <ac:spMkLst>
            <pc:docMk/>
            <pc:sldMk cId="0" sldId="262"/>
            <ac:spMk id="23" creationId="{00000000-0000-0000-0000-000000000000}"/>
          </ac:spMkLst>
        </pc:spChg>
      </pc:sldChg>
      <pc:sldChg chg="modSp mod">
        <pc:chgData name="jonathan ifrah" userId="7bf1067c14da539c" providerId="LiveId" clId="{707071B3-9BFA-4779-8168-22155EA1A1F0}" dt="2024-10-09T19:09:02.419" v="1814" actId="20577"/>
        <pc:sldMkLst>
          <pc:docMk/>
          <pc:sldMk cId="0" sldId="263"/>
        </pc:sldMkLst>
        <pc:spChg chg="mod">
          <ac:chgData name="jonathan ifrah" userId="7bf1067c14da539c" providerId="LiveId" clId="{707071B3-9BFA-4779-8168-22155EA1A1F0}" dt="2024-10-09T16:19:03.624" v="1543" actId="14100"/>
          <ac:spMkLst>
            <pc:docMk/>
            <pc:sldMk cId="0" sldId="263"/>
            <ac:spMk id="12" creationId="{00000000-0000-0000-0000-000000000000}"/>
          </ac:spMkLst>
        </pc:spChg>
        <pc:spChg chg="mod">
          <ac:chgData name="jonathan ifrah" userId="7bf1067c14da539c" providerId="LiveId" clId="{707071B3-9BFA-4779-8168-22155EA1A1F0}" dt="2024-10-09T19:09:02.419" v="1814" actId="20577"/>
          <ac:spMkLst>
            <pc:docMk/>
            <pc:sldMk cId="0" sldId="263"/>
            <ac:spMk id="14" creationId="{00000000-0000-0000-0000-000000000000}"/>
          </ac:spMkLst>
        </pc:spChg>
        <pc:spChg chg="mod">
          <ac:chgData name="jonathan ifrah" userId="7bf1067c14da539c" providerId="LiveId" clId="{707071B3-9BFA-4779-8168-22155EA1A1F0}" dt="2024-10-09T16:12:54.484" v="1158" actId="20577"/>
          <ac:spMkLst>
            <pc:docMk/>
            <pc:sldMk cId="0" sldId="263"/>
            <ac:spMk id="20" creationId="{00000000-0000-0000-0000-000000000000}"/>
          </ac:spMkLst>
        </pc:spChg>
      </pc:sldChg>
      <pc:sldChg chg="addSp delSp modSp mod">
        <pc:chgData name="jonathan ifrah" userId="7bf1067c14da539c" providerId="LiveId" clId="{707071B3-9BFA-4779-8168-22155EA1A1F0}" dt="2024-10-09T15:21:54.083" v="566" actId="1076"/>
        <pc:sldMkLst>
          <pc:docMk/>
          <pc:sldMk cId="0" sldId="264"/>
        </pc:sldMkLst>
        <pc:spChg chg="mod">
          <ac:chgData name="jonathan ifrah" userId="7bf1067c14da539c" providerId="LiveId" clId="{707071B3-9BFA-4779-8168-22155EA1A1F0}" dt="2024-10-09T15:20:04.141" v="556" actId="1076"/>
          <ac:spMkLst>
            <pc:docMk/>
            <pc:sldMk cId="0" sldId="264"/>
            <ac:spMk id="2" creationId="{00000000-0000-0000-0000-000000000000}"/>
          </ac:spMkLst>
        </pc:spChg>
        <pc:spChg chg="mod">
          <ac:chgData name="jonathan ifrah" userId="7bf1067c14da539c" providerId="LiveId" clId="{707071B3-9BFA-4779-8168-22155EA1A1F0}" dt="2024-10-09T14:53:28.734" v="447" actId="1076"/>
          <ac:spMkLst>
            <pc:docMk/>
            <pc:sldMk cId="0" sldId="264"/>
            <ac:spMk id="7" creationId="{00000000-0000-0000-0000-000000000000}"/>
          </ac:spMkLst>
        </pc:spChg>
        <pc:spChg chg="del">
          <ac:chgData name="jonathan ifrah" userId="7bf1067c14da539c" providerId="LiveId" clId="{707071B3-9BFA-4779-8168-22155EA1A1F0}" dt="2024-10-09T14:53:13.048" v="429" actId="478"/>
          <ac:spMkLst>
            <pc:docMk/>
            <pc:sldMk cId="0" sldId="264"/>
            <ac:spMk id="8" creationId="{00000000-0000-0000-0000-000000000000}"/>
          </ac:spMkLst>
        </pc:spChg>
        <pc:spChg chg="del">
          <ac:chgData name="jonathan ifrah" userId="7bf1067c14da539c" providerId="LiveId" clId="{707071B3-9BFA-4779-8168-22155EA1A1F0}" dt="2024-10-09T14:52:35.659" v="398" actId="478"/>
          <ac:spMkLst>
            <pc:docMk/>
            <pc:sldMk cId="0" sldId="264"/>
            <ac:spMk id="9" creationId="{00000000-0000-0000-0000-000000000000}"/>
          </ac:spMkLst>
        </pc:spChg>
        <pc:spChg chg="mod">
          <ac:chgData name="jonathan ifrah" userId="7bf1067c14da539c" providerId="LiveId" clId="{707071B3-9BFA-4779-8168-22155EA1A1F0}" dt="2024-10-09T14:52:58.268" v="426" actId="1076"/>
          <ac:spMkLst>
            <pc:docMk/>
            <pc:sldMk cId="0" sldId="264"/>
            <ac:spMk id="10" creationId="{00000000-0000-0000-0000-000000000000}"/>
          </ac:spMkLst>
        </pc:spChg>
        <pc:spChg chg="del">
          <ac:chgData name="jonathan ifrah" userId="7bf1067c14da539c" providerId="LiveId" clId="{707071B3-9BFA-4779-8168-22155EA1A1F0}" dt="2024-10-09T14:52:26.614" v="396" actId="478"/>
          <ac:spMkLst>
            <pc:docMk/>
            <pc:sldMk cId="0" sldId="264"/>
            <ac:spMk id="15" creationId="{00000000-0000-0000-0000-000000000000}"/>
          </ac:spMkLst>
        </pc:spChg>
        <pc:spChg chg="del">
          <ac:chgData name="jonathan ifrah" userId="7bf1067c14da539c" providerId="LiveId" clId="{707071B3-9BFA-4779-8168-22155EA1A1F0}" dt="2024-10-09T14:52:29.379" v="397" actId="478"/>
          <ac:spMkLst>
            <pc:docMk/>
            <pc:sldMk cId="0" sldId="264"/>
            <ac:spMk id="17" creationId="{00000000-0000-0000-0000-000000000000}"/>
          </ac:spMkLst>
        </pc:spChg>
        <pc:spChg chg="mod">
          <ac:chgData name="jonathan ifrah" userId="7bf1067c14da539c" providerId="LiveId" clId="{707071B3-9BFA-4779-8168-22155EA1A1F0}" dt="2024-10-09T14:57:21.958" v="466" actId="113"/>
          <ac:spMkLst>
            <pc:docMk/>
            <pc:sldMk cId="0" sldId="264"/>
            <ac:spMk id="20" creationId="{00000000-0000-0000-0000-000000000000}"/>
          </ac:spMkLst>
        </pc:spChg>
        <pc:spChg chg="del">
          <ac:chgData name="jonathan ifrah" userId="7bf1067c14da539c" providerId="LiveId" clId="{707071B3-9BFA-4779-8168-22155EA1A1F0}" dt="2024-10-09T14:53:15.532" v="430" actId="478"/>
          <ac:spMkLst>
            <pc:docMk/>
            <pc:sldMk cId="0" sldId="264"/>
            <ac:spMk id="21" creationId="{00000000-0000-0000-0000-000000000000}"/>
          </ac:spMkLst>
        </pc:spChg>
        <pc:spChg chg="add del mod">
          <ac:chgData name="jonathan ifrah" userId="7bf1067c14da539c" providerId="LiveId" clId="{707071B3-9BFA-4779-8168-22155EA1A1F0}" dt="2024-10-09T15:04:08.440" v="500" actId="113"/>
          <ac:spMkLst>
            <pc:docMk/>
            <pc:sldMk cId="0" sldId="264"/>
            <ac:spMk id="22" creationId="{00000000-0000-0000-0000-000000000000}"/>
          </ac:spMkLst>
        </pc:spChg>
        <pc:spChg chg="del">
          <ac:chgData name="jonathan ifrah" userId="7bf1067c14da539c" providerId="LiveId" clId="{707071B3-9BFA-4779-8168-22155EA1A1F0}" dt="2024-10-09T14:53:03.362" v="427" actId="478"/>
          <ac:spMkLst>
            <pc:docMk/>
            <pc:sldMk cId="0" sldId="264"/>
            <ac:spMk id="23" creationId="{00000000-0000-0000-0000-000000000000}"/>
          </ac:spMkLst>
        </pc:spChg>
        <pc:spChg chg="mod">
          <ac:chgData name="jonathan ifrah" userId="7bf1067c14da539c" providerId="LiveId" clId="{707071B3-9BFA-4779-8168-22155EA1A1F0}" dt="2024-10-09T15:06:58.028" v="513" actId="20577"/>
          <ac:spMkLst>
            <pc:docMk/>
            <pc:sldMk cId="0" sldId="264"/>
            <ac:spMk id="25" creationId="{00000000-0000-0000-0000-000000000000}"/>
          </ac:spMkLst>
        </pc:spChg>
        <pc:spChg chg="mod">
          <ac:chgData name="jonathan ifrah" userId="7bf1067c14da539c" providerId="LiveId" clId="{707071B3-9BFA-4779-8168-22155EA1A1F0}" dt="2024-10-09T15:16:53.604" v="532" actId="20577"/>
          <ac:spMkLst>
            <pc:docMk/>
            <pc:sldMk cId="0" sldId="264"/>
            <ac:spMk id="27" creationId="{00000000-0000-0000-0000-000000000000}"/>
          </ac:spMkLst>
        </pc:spChg>
        <pc:spChg chg="mod">
          <ac:chgData name="jonathan ifrah" userId="7bf1067c14da539c" providerId="LiveId" clId="{707071B3-9BFA-4779-8168-22155EA1A1F0}" dt="2024-10-09T15:20:18.249" v="558" actId="14100"/>
          <ac:spMkLst>
            <pc:docMk/>
            <pc:sldMk cId="0" sldId="264"/>
            <ac:spMk id="28" creationId="{00000000-0000-0000-0000-000000000000}"/>
          </ac:spMkLst>
        </pc:spChg>
        <pc:spChg chg="mod">
          <ac:chgData name="jonathan ifrah" userId="7bf1067c14da539c" providerId="LiveId" clId="{707071B3-9BFA-4779-8168-22155EA1A1F0}" dt="2024-10-09T15:02:20.617" v="479" actId="20577"/>
          <ac:spMkLst>
            <pc:docMk/>
            <pc:sldMk cId="0" sldId="264"/>
            <ac:spMk id="41" creationId="{00000000-0000-0000-0000-000000000000}"/>
          </ac:spMkLst>
        </pc:spChg>
        <pc:grpChg chg="mod">
          <ac:chgData name="jonathan ifrah" userId="7bf1067c14da539c" providerId="LiveId" clId="{707071B3-9BFA-4779-8168-22155EA1A1F0}" dt="2024-10-09T15:21:54.083" v="566" actId="1076"/>
          <ac:grpSpMkLst>
            <pc:docMk/>
            <pc:sldMk cId="0" sldId="264"/>
            <ac:grpSpMk id="29" creationId="{00000000-0000-0000-0000-000000000000}"/>
          </ac:grpSpMkLst>
        </pc:grpChg>
        <pc:grpChg chg="mod">
          <ac:chgData name="jonathan ifrah" userId="7bf1067c14da539c" providerId="LiveId" clId="{707071B3-9BFA-4779-8168-22155EA1A1F0}" dt="2024-10-09T15:04:00.754" v="499" actId="1076"/>
          <ac:grpSpMkLst>
            <pc:docMk/>
            <pc:sldMk cId="0" sldId="264"/>
            <ac:grpSpMk id="40" creationId="{00000000-0000-0000-0000-000000000000}"/>
          </ac:grpSpMkLst>
        </pc:grpChg>
        <pc:grpChg chg="del">
          <ac:chgData name="jonathan ifrah" userId="7bf1067c14da539c" providerId="LiveId" clId="{707071B3-9BFA-4779-8168-22155EA1A1F0}" dt="2024-10-09T15:21:38.881" v="562" actId="478"/>
          <ac:grpSpMkLst>
            <pc:docMk/>
            <pc:sldMk cId="0" sldId="264"/>
            <ac:grpSpMk id="52" creationId="{00000000-0000-0000-0000-000000000000}"/>
          </ac:grpSpMkLst>
        </pc:grpChg>
        <pc:grpChg chg="del">
          <ac:chgData name="jonathan ifrah" userId="7bf1067c14da539c" providerId="LiveId" clId="{707071B3-9BFA-4779-8168-22155EA1A1F0}" dt="2024-10-09T15:21:41.256" v="563" actId="478"/>
          <ac:grpSpMkLst>
            <pc:docMk/>
            <pc:sldMk cId="0" sldId="264"/>
            <ac:grpSpMk id="55" creationId="{00000000-0000-0000-0000-000000000000}"/>
          </ac:grpSpMkLst>
        </pc:grpChg>
      </pc:sldChg>
      <pc:sldChg chg="addSp modSp mod">
        <pc:chgData name="jonathan ifrah" userId="7bf1067c14da539c" providerId="LiveId" clId="{707071B3-9BFA-4779-8168-22155EA1A1F0}" dt="2024-10-09T16:19:38.502" v="1545" actId="1076"/>
        <pc:sldMkLst>
          <pc:docMk/>
          <pc:sldMk cId="0" sldId="266"/>
        </pc:sldMkLst>
        <pc:spChg chg="add mod">
          <ac:chgData name="jonathan ifrah" userId="7bf1067c14da539c" providerId="LiveId" clId="{707071B3-9BFA-4779-8168-22155EA1A1F0}" dt="2024-10-09T16:19:38.502" v="1545" actId="1076"/>
          <ac:spMkLst>
            <pc:docMk/>
            <pc:sldMk cId="0" sldId="266"/>
            <ac:spMk id="7" creationId="{8ED5699B-70B9-AE3F-9980-C34C5A74EA89}"/>
          </ac:spMkLst>
        </pc:spChg>
        <pc:spChg chg="mod">
          <ac:chgData name="jonathan ifrah" userId="7bf1067c14da539c" providerId="LiveId" clId="{707071B3-9BFA-4779-8168-22155EA1A1F0}" dt="2024-10-09T16:10:04.651" v="1112" actId="1035"/>
          <ac:spMkLst>
            <pc:docMk/>
            <pc:sldMk cId="0" sldId="266"/>
            <ac:spMk id="12" creationId="{00000000-0000-0000-0000-000000000000}"/>
          </ac:spMkLst>
        </pc:spChg>
        <pc:spChg chg="mod">
          <ac:chgData name="jonathan ifrah" userId="7bf1067c14da539c" providerId="LiveId" clId="{707071B3-9BFA-4779-8168-22155EA1A1F0}" dt="2024-10-09T16:10:47.491" v="1122" actId="1035"/>
          <ac:spMkLst>
            <pc:docMk/>
            <pc:sldMk cId="0" sldId="266"/>
            <ac:spMk id="13" creationId="{00000000-0000-0000-0000-000000000000}"/>
          </ac:spMkLst>
        </pc:spChg>
        <pc:spChg chg="mod">
          <ac:chgData name="jonathan ifrah" userId="7bf1067c14da539c" providerId="LiveId" clId="{707071B3-9BFA-4779-8168-22155EA1A1F0}" dt="2024-10-09T16:10:47.491" v="1122" actId="1035"/>
          <ac:spMkLst>
            <pc:docMk/>
            <pc:sldMk cId="0" sldId="266"/>
            <ac:spMk id="14" creationId="{00000000-0000-0000-0000-000000000000}"/>
          </ac:spMkLst>
        </pc:spChg>
        <pc:spChg chg="mod">
          <ac:chgData name="jonathan ifrah" userId="7bf1067c14da539c" providerId="LiveId" clId="{707071B3-9BFA-4779-8168-22155EA1A1F0}" dt="2024-10-09T16:07:09.093" v="1014" actId="207"/>
          <ac:spMkLst>
            <pc:docMk/>
            <pc:sldMk cId="0" sldId="266"/>
            <ac:spMk id="16" creationId="{00000000-0000-0000-0000-000000000000}"/>
          </ac:spMkLst>
        </pc:spChg>
        <pc:spChg chg="mod">
          <ac:chgData name="jonathan ifrah" userId="7bf1067c14da539c" providerId="LiveId" clId="{707071B3-9BFA-4779-8168-22155EA1A1F0}" dt="2024-10-09T16:07:09.093" v="1014" actId="207"/>
          <ac:spMkLst>
            <pc:docMk/>
            <pc:sldMk cId="0" sldId="266"/>
            <ac:spMk id="17" creationId="{00000000-0000-0000-0000-000000000000}"/>
          </ac:spMkLst>
        </pc:spChg>
        <pc:spChg chg="mod">
          <ac:chgData name="jonathan ifrah" userId="7bf1067c14da539c" providerId="LiveId" clId="{707071B3-9BFA-4779-8168-22155EA1A1F0}" dt="2024-10-09T15:27:00.410" v="595" actId="14100"/>
          <ac:spMkLst>
            <pc:docMk/>
            <pc:sldMk cId="0" sldId="266"/>
            <ac:spMk id="19" creationId="{00000000-0000-0000-0000-000000000000}"/>
          </ac:spMkLst>
        </pc:spChg>
        <pc:spChg chg="mod">
          <ac:chgData name="jonathan ifrah" userId="7bf1067c14da539c" providerId="LiveId" clId="{707071B3-9BFA-4779-8168-22155EA1A1F0}" dt="2024-10-09T15:28:17.064" v="610" actId="14100"/>
          <ac:spMkLst>
            <pc:docMk/>
            <pc:sldMk cId="0" sldId="266"/>
            <ac:spMk id="21" creationId="{00000000-0000-0000-0000-000000000000}"/>
          </ac:spMkLst>
        </pc:spChg>
        <pc:spChg chg="mod">
          <ac:chgData name="jonathan ifrah" userId="7bf1067c14da539c" providerId="LiveId" clId="{707071B3-9BFA-4779-8168-22155EA1A1F0}" dt="2024-10-09T16:07:27.960" v="1015" actId="1076"/>
          <ac:spMkLst>
            <pc:docMk/>
            <pc:sldMk cId="0" sldId="266"/>
            <ac:spMk id="22" creationId="{00000000-0000-0000-0000-000000000000}"/>
          </ac:spMkLst>
        </pc:spChg>
        <pc:spChg chg="mod">
          <ac:chgData name="jonathan ifrah" userId="7bf1067c14da539c" providerId="LiveId" clId="{707071B3-9BFA-4779-8168-22155EA1A1F0}" dt="2024-10-09T16:13:34.550" v="1170" actId="20577"/>
          <ac:spMkLst>
            <pc:docMk/>
            <pc:sldMk cId="0" sldId="266"/>
            <ac:spMk id="23" creationId="{00000000-0000-0000-0000-000000000000}"/>
          </ac:spMkLst>
        </pc:spChg>
        <pc:grpChg chg="mod">
          <ac:chgData name="jonathan ifrah" userId="7bf1067c14da539c" providerId="LiveId" clId="{707071B3-9BFA-4779-8168-22155EA1A1F0}" dt="2024-10-09T16:10:30.552" v="1117" actId="1076"/>
          <ac:grpSpMkLst>
            <pc:docMk/>
            <pc:sldMk cId="0" sldId="266"/>
            <ac:grpSpMk id="3" creationId="{00000000-0000-0000-0000-000000000000}"/>
          </ac:grpSpMkLst>
        </pc:grpChg>
        <pc:grpChg chg="mod">
          <ac:chgData name="jonathan ifrah" userId="7bf1067c14da539c" providerId="LiveId" clId="{707071B3-9BFA-4779-8168-22155EA1A1F0}" dt="2024-10-09T16:07:09.093" v="1014" actId="207"/>
          <ac:grpSpMkLst>
            <pc:docMk/>
            <pc:sldMk cId="0" sldId="266"/>
            <ac:grpSpMk id="15" creationId="{00000000-0000-0000-0000-000000000000}"/>
          </ac:grpSpMkLst>
        </pc:grpChg>
      </pc:sldChg>
      <pc:sldChg chg="addSp delSp modSp mod">
        <pc:chgData name="jonathan ifrah" userId="7bf1067c14da539c" providerId="LiveId" clId="{707071B3-9BFA-4779-8168-22155EA1A1F0}" dt="2024-10-10T07:20:32.990" v="1863" actId="20577"/>
        <pc:sldMkLst>
          <pc:docMk/>
          <pc:sldMk cId="0" sldId="269"/>
        </pc:sldMkLst>
        <pc:spChg chg="mod">
          <ac:chgData name="jonathan ifrah" userId="7bf1067c14da539c" providerId="LiveId" clId="{707071B3-9BFA-4779-8168-22155EA1A1F0}" dt="2024-10-09T18:56:29.854" v="1578"/>
          <ac:spMkLst>
            <pc:docMk/>
            <pc:sldMk cId="0" sldId="269"/>
            <ac:spMk id="5" creationId="{00000000-0000-0000-0000-000000000000}"/>
          </ac:spMkLst>
        </pc:spChg>
        <pc:spChg chg="add del mod">
          <ac:chgData name="jonathan ifrah" userId="7bf1067c14da539c" providerId="LiveId" clId="{707071B3-9BFA-4779-8168-22155EA1A1F0}" dt="2024-10-09T15:44:26.166" v="769" actId="47"/>
          <ac:spMkLst>
            <pc:docMk/>
            <pc:sldMk cId="0" sldId="269"/>
            <ac:spMk id="6" creationId="{00000000-0000-0000-0000-000000000000}"/>
          </ac:spMkLst>
        </pc:spChg>
        <pc:spChg chg="mod">
          <ac:chgData name="jonathan ifrah" userId="7bf1067c14da539c" providerId="LiveId" clId="{707071B3-9BFA-4779-8168-22155EA1A1F0}" dt="2024-10-09T19:00:53.276" v="1718" actId="1076"/>
          <ac:spMkLst>
            <pc:docMk/>
            <pc:sldMk cId="0" sldId="269"/>
            <ac:spMk id="7" creationId="{00000000-0000-0000-0000-000000000000}"/>
          </ac:spMkLst>
        </pc:spChg>
        <pc:spChg chg="mod">
          <ac:chgData name="jonathan ifrah" userId="7bf1067c14da539c" providerId="LiveId" clId="{707071B3-9BFA-4779-8168-22155EA1A1F0}" dt="2024-10-09T19:02:23.495" v="1744" actId="20577"/>
          <ac:spMkLst>
            <pc:docMk/>
            <pc:sldMk cId="0" sldId="269"/>
            <ac:spMk id="8" creationId="{00000000-0000-0000-0000-000000000000}"/>
          </ac:spMkLst>
        </pc:spChg>
        <pc:spChg chg="add del mod">
          <ac:chgData name="jonathan ifrah" userId="7bf1067c14da539c" providerId="LiveId" clId="{707071B3-9BFA-4779-8168-22155EA1A1F0}" dt="2024-10-09T19:01:21.898" v="1722"/>
          <ac:spMkLst>
            <pc:docMk/>
            <pc:sldMk cId="0" sldId="269"/>
            <ac:spMk id="9" creationId="{00000000-0000-0000-0000-000000000000}"/>
          </ac:spMkLst>
        </pc:spChg>
        <pc:spChg chg="mod">
          <ac:chgData name="jonathan ifrah" userId="7bf1067c14da539c" providerId="LiveId" clId="{707071B3-9BFA-4779-8168-22155EA1A1F0}" dt="2024-10-10T07:20:32.506" v="1862" actId="20577"/>
          <ac:spMkLst>
            <pc:docMk/>
            <pc:sldMk cId="0" sldId="269"/>
            <ac:spMk id="10" creationId="{00000000-0000-0000-0000-000000000000}"/>
          </ac:spMkLst>
        </pc:spChg>
        <pc:spChg chg="add del mod">
          <ac:chgData name="jonathan ifrah" userId="7bf1067c14da539c" providerId="LiveId" clId="{707071B3-9BFA-4779-8168-22155EA1A1F0}" dt="2024-10-09T15:44:27.102" v="776" actId="47"/>
          <ac:spMkLst>
            <pc:docMk/>
            <pc:sldMk cId="0" sldId="269"/>
            <ac:spMk id="11" creationId="{00000000-0000-0000-0000-000000000000}"/>
          </ac:spMkLst>
        </pc:spChg>
        <pc:spChg chg="add del">
          <ac:chgData name="jonathan ifrah" userId="7bf1067c14da539c" providerId="LiveId" clId="{707071B3-9BFA-4779-8168-22155EA1A1F0}" dt="2024-10-09T15:44:32.750" v="789" actId="22"/>
          <ac:spMkLst>
            <pc:docMk/>
            <pc:sldMk cId="0" sldId="269"/>
            <ac:spMk id="15" creationId="{8E8FCF26-75C7-22E8-DB20-37797416EFA0}"/>
          </ac:spMkLst>
        </pc:spChg>
        <pc:spChg chg="add mod">
          <ac:chgData name="jonathan ifrah" userId="7bf1067c14da539c" providerId="LiveId" clId="{707071B3-9BFA-4779-8168-22155EA1A1F0}" dt="2024-10-10T07:20:32.990" v="1863" actId="20577"/>
          <ac:spMkLst>
            <pc:docMk/>
            <pc:sldMk cId="0" sldId="269"/>
            <ac:spMk id="17" creationId="{F438F5EC-C60D-7A51-AC35-2FD4F91820F7}"/>
          </ac:spMkLst>
        </pc:spChg>
        <pc:spChg chg="add mod">
          <ac:chgData name="jonathan ifrah" userId="7bf1067c14da539c" providerId="LiveId" clId="{707071B3-9BFA-4779-8168-22155EA1A1F0}" dt="2024-10-09T19:06:05.445" v="1802" actId="20577"/>
          <ac:spMkLst>
            <pc:docMk/>
            <pc:sldMk cId="0" sldId="269"/>
            <ac:spMk id="19" creationId="{EFDD0408-FA5C-563B-13DA-46BE35A8E007}"/>
          </ac:spMkLst>
        </pc:spChg>
      </pc:sldChg>
    </pc:docChg>
  </pc:docChgLst>
  <pc:docChgLst>
    <pc:chgData name="strattondigital7@gmail.com" userId="b6b52288bcd23ed3" providerId="LiveId" clId="{3A5B413C-2D06-4ED8-8692-994E3056DFF0}"/>
    <pc:docChg chg="undo custSel addSld delSld modSld">
      <pc:chgData name="strattondigital7@gmail.com" userId="b6b52288bcd23ed3" providerId="LiveId" clId="{3A5B413C-2D06-4ED8-8692-994E3056DFF0}" dt="2024-10-10T09:19:58.031" v="206" actId="27918"/>
      <pc:docMkLst>
        <pc:docMk/>
      </pc:docMkLst>
      <pc:sldChg chg="modSp mod">
        <pc:chgData name="strattondigital7@gmail.com" userId="b6b52288bcd23ed3" providerId="LiveId" clId="{3A5B413C-2D06-4ED8-8692-994E3056DFF0}" dt="2024-10-10T09:10:51.576" v="33" actId="20577"/>
        <pc:sldMkLst>
          <pc:docMk/>
          <pc:sldMk cId="0" sldId="261"/>
        </pc:sldMkLst>
        <pc:spChg chg="mod">
          <ac:chgData name="strattondigital7@gmail.com" userId="b6b52288bcd23ed3" providerId="LiveId" clId="{3A5B413C-2D06-4ED8-8692-994E3056DFF0}" dt="2024-10-10T09:10:45.381" v="27" actId="1036"/>
          <ac:spMkLst>
            <pc:docMk/>
            <pc:sldMk cId="0" sldId="261"/>
            <ac:spMk id="17" creationId="{00000000-0000-0000-0000-000000000000}"/>
          </ac:spMkLst>
        </pc:spChg>
        <pc:spChg chg="mod">
          <ac:chgData name="strattondigital7@gmail.com" userId="b6b52288bcd23ed3" providerId="LiveId" clId="{3A5B413C-2D06-4ED8-8692-994E3056DFF0}" dt="2024-10-10T09:10:51.576" v="33" actId="20577"/>
          <ac:spMkLst>
            <pc:docMk/>
            <pc:sldMk cId="0" sldId="261"/>
            <ac:spMk id="18" creationId="{00000000-0000-0000-0000-000000000000}"/>
          </ac:spMkLst>
        </pc:spChg>
        <pc:spChg chg="mod">
          <ac:chgData name="strattondigital7@gmail.com" userId="b6b52288bcd23ed3" providerId="LiveId" clId="{3A5B413C-2D06-4ED8-8692-994E3056DFF0}" dt="2024-10-10T09:10:18.134" v="11" actId="1076"/>
          <ac:spMkLst>
            <pc:docMk/>
            <pc:sldMk cId="0" sldId="261"/>
            <ac:spMk id="19" creationId="{00000000-0000-0000-0000-000000000000}"/>
          </ac:spMkLst>
        </pc:spChg>
        <pc:spChg chg="mod">
          <ac:chgData name="strattondigital7@gmail.com" userId="b6b52288bcd23ed3" providerId="LiveId" clId="{3A5B413C-2D06-4ED8-8692-994E3056DFF0}" dt="2024-10-10T09:10:18.134" v="11" actId="1076"/>
          <ac:spMkLst>
            <pc:docMk/>
            <pc:sldMk cId="0" sldId="261"/>
            <ac:spMk id="20" creationId="{406187E1-AF83-E1FF-3E2A-DE05FB36DEA8}"/>
          </ac:spMkLst>
        </pc:spChg>
        <pc:picChg chg="mod">
          <ac:chgData name="strattondigital7@gmail.com" userId="b6b52288bcd23ed3" providerId="LiveId" clId="{3A5B413C-2D06-4ED8-8692-994E3056DFF0}" dt="2024-10-10T09:10:30.967" v="22" actId="1038"/>
          <ac:picMkLst>
            <pc:docMk/>
            <pc:sldMk cId="0" sldId="261"/>
            <ac:picMk id="1026" creationId="{741ADF9C-6405-9A3C-37A2-AD72699BC854}"/>
          </ac:picMkLst>
        </pc:picChg>
      </pc:sldChg>
      <pc:sldChg chg="del">
        <pc:chgData name="strattondigital7@gmail.com" userId="b6b52288bcd23ed3" providerId="LiveId" clId="{3A5B413C-2D06-4ED8-8692-994E3056DFF0}" dt="2024-10-10T09:17:39.704" v="177" actId="47"/>
        <pc:sldMkLst>
          <pc:docMk/>
          <pc:sldMk cId="0" sldId="264"/>
        </pc:sldMkLst>
      </pc:sldChg>
      <pc:sldChg chg="mod">
        <pc:chgData name="strattondigital7@gmail.com" userId="b6b52288bcd23ed3" providerId="LiveId" clId="{3A5B413C-2D06-4ED8-8692-994E3056DFF0}" dt="2024-10-10T09:19:58.031" v="206" actId="27918"/>
        <pc:sldMkLst>
          <pc:docMk/>
          <pc:sldMk cId="0" sldId="266"/>
        </pc:sldMkLst>
      </pc:sldChg>
      <pc:sldChg chg="addSp delSp modSp mod">
        <pc:chgData name="strattondigital7@gmail.com" userId="b6b52288bcd23ed3" providerId="LiveId" clId="{3A5B413C-2D06-4ED8-8692-994E3056DFF0}" dt="2024-10-10T09:18:59.985" v="204" actId="207"/>
        <pc:sldMkLst>
          <pc:docMk/>
          <pc:sldMk cId="0" sldId="269"/>
        </pc:sldMkLst>
        <pc:spChg chg="mod">
          <ac:chgData name="strattondigital7@gmail.com" userId="b6b52288bcd23ed3" providerId="LiveId" clId="{3A5B413C-2D06-4ED8-8692-994E3056DFF0}" dt="2024-10-10T09:15:49.225" v="163" actId="1035"/>
          <ac:spMkLst>
            <pc:docMk/>
            <pc:sldMk cId="0" sldId="269"/>
            <ac:spMk id="2" creationId="{00000000-0000-0000-0000-000000000000}"/>
          </ac:spMkLst>
        </pc:spChg>
        <pc:spChg chg="mod">
          <ac:chgData name="strattondigital7@gmail.com" userId="b6b52288bcd23ed3" providerId="LiveId" clId="{3A5B413C-2D06-4ED8-8692-994E3056DFF0}" dt="2024-10-10T09:16:00.926" v="170" actId="1035"/>
          <ac:spMkLst>
            <pc:docMk/>
            <pc:sldMk cId="0" sldId="269"/>
            <ac:spMk id="5" creationId="{00000000-0000-0000-0000-000000000000}"/>
          </ac:spMkLst>
        </pc:spChg>
        <pc:spChg chg="add mod">
          <ac:chgData name="strattondigital7@gmail.com" userId="b6b52288bcd23ed3" providerId="LiveId" clId="{3A5B413C-2D06-4ED8-8692-994E3056DFF0}" dt="2024-10-10T09:16:00.926" v="170" actId="1035"/>
          <ac:spMkLst>
            <pc:docMk/>
            <pc:sldMk cId="0" sldId="269"/>
            <ac:spMk id="6" creationId="{8CDE2378-24D6-FA03-2F09-92E15558AC84}"/>
          </ac:spMkLst>
        </pc:spChg>
        <pc:spChg chg="mod">
          <ac:chgData name="strattondigital7@gmail.com" userId="b6b52288bcd23ed3" providerId="LiveId" clId="{3A5B413C-2D06-4ED8-8692-994E3056DFF0}" dt="2024-10-10T09:16:00.926" v="170" actId="1035"/>
          <ac:spMkLst>
            <pc:docMk/>
            <pc:sldMk cId="0" sldId="269"/>
            <ac:spMk id="7" creationId="{00000000-0000-0000-0000-000000000000}"/>
          </ac:spMkLst>
        </pc:spChg>
        <pc:spChg chg="mod">
          <ac:chgData name="strattondigital7@gmail.com" userId="b6b52288bcd23ed3" providerId="LiveId" clId="{3A5B413C-2D06-4ED8-8692-994E3056DFF0}" dt="2024-10-10T09:16:00.926" v="170" actId="1035"/>
          <ac:spMkLst>
            <pc:docMk/>
            <pc:sldMk cId="0" sldId="269"/>
            <ac:spMk id="8" creationId="{00000000-0000-0000-0000-000000000000}"/>
          </ac:spMkLst>
        </pc:spChg>
        <pc:spChg chg="add mod">
          <ac:chgData name="strattondigital7@gmail.com" userId="b6b52288bcd23ed3" providerId="LiveId" clId="{3A5B413C-2D06-4ED8-8692-994E3056DFF0}" dt="2024-10-10T09:16:00.926" v="170" actId="1035"/>
          <ac:spMkLst>
            <pc:docMk/>
            <pc:sldMk cId="0" sldId="269"/>
            <ac:spMk id="9" creationId="{9D81B5E8-473D-1F55-C328-7F802E6F588C}"/>
          </ac:spMkLst>
        </pc:spChg>
        <pc:spChg chg="del mod">
          <ac:chgData name="strattondigital7@gmail.com" userId="b6b52288bcd23ed3" providerId="LiveId" clId="{3A5B413C-2D06-4ED8-8692-994E3056DFF0}" dt="2024-10-10T09:15:52.087" v="164" actId="478"/>
          <ac:spMkLst>
            <pc:docMk/>
            <pc:sldMk cId="0" sldId="269"/>
            <ac:spMk id="10" creationId="{00000000-0000-0000-0000-000000000000}"/>
          </ac:spMkLst>
        </pc:spChg>
        <pc:spChg chg="add mod">
          <ac:chgData name="strattondigital7@gmail.com" userId="b6b52288bcd23ed3" providerId="LiveId" clId="{3A5B413C-2D06-4ED8-8692-994E3056DFF0}" dt="2024-10-10T09:18:19.770" v="190" actId="404"/>
          <ac:spMkLst>
            <pc:docMk/>
            <pc:sldMk cId="0" sldId="269"/>
            <ac:spMk id="11" creationId="{67BDD3BA-FF26-9CF9-3599-8712723E280B}"/>
          </ac:spMkLst>
        </pc:spChg>
        <pc:spChg chg="add mod">
          <ac:chgData name="strattondigital7@gmail.com" userId="b6b52288bcd23ed3" providerId="LiveId" clId="{3A5B413C-2D06-4ED8-8692-994E3056DFF0}" dt="2024-10-10T09:18:59.985" v="204" actId="207"/>
          <ac:spMkLst>
            <pc:docMk/>
            <pc:sldMk cId="0" sldId="269"/>
            <ac:spMk id="14" creationId="{BCA500F5-6E2D-D881-AF38-740505377A54}"/>
          </ac:spMkLst>
        </pc:spChg>
        <pc:spChg chg="del mod">
          <ac:chgData name="strattondigital7@gmail.com" userId="b6b52288bcd23ed3" providerId="LiveId" clId="{3A5B413C-2D06-4ED8-8692-994E3056DFF0}" dt="2024-10-10T09:18:44.313" v="195" actId="478"/>
          <ac:spMkLst>
            <pc:docMk/>
            <pc:sldMk cId="0" sldId="269"/>
            <ac:spMk id="17" creationId="{F438F5EC-C60D-7A51-AC35-2FD4F91820F7}"/>
          </ac:spMkLst>
        </pc:spChg>
        <pc:spChg chg="mod">
          <ac:chgData name="strattondigital7@gmail.com" userId="b6b52288bcd23ed3" providerId="LiveId" clId="{3A5B413C-2D06-4ED8-8692-994E3056DFF0}" dt="2024-10-10T09:16:00.926" v="170" actId="1035"/>
          <ac:spMkLst>
            <pc:docMk/>
            <pc:sldMk cId="0" sldId="269"/>
            <ac:spMk id="19" creationId="{EFDD0408-FA5C-563B-13DA-46BE35A8E007}"/>
          </ac:spMkLst>
        </pc:spChg>
      </pc:sldChg>
      <pc:sldChg chg="new del">
        <pc:chgData name="strattondigital7@gmail.com" userId="b6b52288bcd23ed3" providerId="LiveId" clId="{3A5B413C-2D06-4ED8-8692-994E3056DFF0}" dt="2024-10-10T09:17:36.471" v="176" actId="47"/>
        <pc:sldMkLst>
          <pc:docMk/>
          <pc:sldMk cId="2159033496" sldId="270"/>
        </pc:sldMkLst>
      </pc:sldChg>
      <pc:sldChg chg="new del">
        <pc:chgData name="strattondigital7@gmail.com" userId="b6b52288bcd23ed3" providerId="LiveId" clId="{3A5B413C-2D06-4ED8-8692-994E3056DFF0}" dt="2024-10-10T09:17:31.886" v="173" actId="680"/>
        <pc:sldMkLst>
          <pc:docMk/>
          <pc:sldMk cId="3805621175" sldId="270"/>
        </pc:sldMkLst>
      </pc:sldChg>
      <pc:sldChg chg="add">
        <pc:chgData name="strattondigital7@gmail.com" userId="b6b52288bcd23ed3" providerId="LiveId" clId="{3A5B413C-2D06-4ED8-8692-994E3056DFF0}" dt="2024-10-10T09:17:34.286" v="175"/>
        <pc:sldMkLst>
          <pc:docMk/>
          <pc:sldMk cId="0" sldId="271"/>
        </pc:sldMkLst>
      </pc:sldChg>
    </pc:docChg>
  </pc:docChgLst>
  <pc:docChgLst>
    <pc:chgData name="jonathan ifrah" userId="7bf1067c14da539c" providerId="LiveId" clId="{9EBD797D-F581-406F-B61B-565F2C379DB2}"/>
    <pc:docChg chg="undo custSel modSld">
      <pc:chgData name="jonathan ifrah" userId="7bf1067c14da539c" providerId="LiveId" clId="{9EBD797D-F581-406F-B61B-565F2C379DB2}" dt="2024-10-15T15:09:21.001" v="261" actId="20577"/>
      <pc:docMkLst>
        <pc:docMk/>
      </pc:docMkLst>
      <pc:sldChg chg="modSp mod">
        <pc:chgData name="jonathan ifrah" userId="7bf1067c14da539c" providerId="LiveId" clId="{9EBD797D-F581-406F-B61B-565F2C379DB2}" dt="2024-10-15T15:09:21.001" v="261" actId="20577"/>
        <pc:sldMkLst>
          <pc:docMk/>
          <pc:sldMk cId="0" sldId="259"/>
        </pc:sldMkLst>
        <pc:spChg chg="mod">
          <ac:chgData name="jonathan ifrah" userId="7bf1067c14da539c" providerId="LiveId" clId="{9EBD797D-F581-406F-B61B-565F2C379DB2}" dt="2024-10-15T15:00:31.826" v="260" actId="20577"/>
          <ac:spMkLst>
            <pc:docMk/>
            <pc:sldMk cId="0" sldId="259"/>
            <ac:spMk id="5" creationId="{00000000-0000-0000-0000-000000000000}"/>
          </ac:spMkLst>
        </pc:spChg>
        <pc:spChg chg="mod">
          <ac:chgData name="jonathan ifrah" userId="7bf1067c14da539c" providerId="LiveId" clId="{9EBD797D-F581-406F-B61B-565F2C379DB2}" dt="2024-10-15T15:09:21.001" v="261" actId="20577"/>
          <ac:spMkLst>
            <pc:docMk/>
            <pc:sldMk cId="0" sldId="259"/>
            <ac:spMk id="16" creationId="{00000000-0000-0000-0000-000000000000}"/>
          </ac:spMkLst>
        </pc:spChg>
      </pc:sldChg>
      <pc:sldChg chg="modSp mod">
        <pc:chgData name="jonathan ifrah" userId="7bf1067c14da539c" providerId="LiveId" clId="{9EBD797D-F581-406F-B61B-565F2C379DB2}" dt="2024-10-10T11:53:03.345" v="240" actId="20577"/>
        <pc:sldMkLst>
          <pc:docMk/>
          <pc:sldMk cId="0" sldId="263"/>
        </pc:sldMkLst>
        <pc:spChg chg="mod">
          <ac:chgData name="jonathan ifrah" userId="7bf1067c14da539c" providerId="LiveId" clId="{9EBD797D-F581-406F-B61B-565F2C379DB2}" dt="2024-10-10T11:48:55.980" v="216" actId="20577"/>
          <ac:spMkLst>
            <pc:docMk/>
            <pc:sldMk cId="0" sldId="263"/>
            <ac:spMk id="14" creationId="{00000000-0000-0000-0000-000000000000}"/>
          </ac:spMkLst>
        </pc:spChg>
        <pc:spChg chg="mod">
          <ac:chgData name="jonathan ifrah" userId="7bf1067c14da539c" providerId="LiveId" clId="{9EBD797D-F581-406F-B61B-565F2C379DB2}" dt="2024-10-10T11:53:03.345" v="240" actId="20577"/>
          <ac:spMkLst>
            <pc:docMk/>
            <pc:sldMk cId="0" sldId="263"/>
            <ac:spMk id="17" creationId="{00000000-0000-0000-0000-000000000000}"/>
          </ac:spMkLst>
        </pc:spChg>
      </pc:sldChg>
      <pc:sldChg chg="modSp mod">
        <pc:chgData name="jonathan ifrah" userId="7bf1067c14da539c" providerId="LiveId" clId="{9EBD797D-F581-406F-B61B-565F2C379DB2}" dt="2024-10-10T11:47:01.222" v="202" actId="20577"/>
        <pc:sldMkLst>
          <pc:docMk/>
          <pc:sldMk cId="0" sldId="269"/>
        </pc:sldMkLst>
        <pc:spChg chg="mod">
          <ac:chgData name="jonathan ifrah" userId="7bf1067c14da539c" providerId="LiveId" clId="{9EBD797D-F581-406F-B61B-565F2C379DB2}" dt="2024-10-10T11:46:41.474" v="190" actId="20577"/>
          <ac:spMkLst>
            <pc:docMk/>
            <pc:sldMk cId="0" sldId="269"/>
            <ac:spMk id="6" creationId="{8CDE2378-24D6-FA03-2F09-92E15558AC84}"/>
          </ac:spMkLst>
        </pc:spChg>
        <pc:spChg chg="mod">
          <ac:chgData name="jonathan ifrah" userId="7bf1067c14da539c" providerId="LiveId" clId="{9EBD797D-F581-406F-B61B-565F2C379DB2}" dt="2024-10-10T11:47:01.222" v="202" actId="20577"/>
          <ac:spMkLst>
            <pc:docMk/>
            <pc:sldMk cId="0" sldId="269"/>
            <ac:spMk id="9" creationId="{9D81B5E8-473D-1F55-C328-7F802E6F588C}"/>
          </ac:spMkLst>
        </pc:spChg>
      </pc:sldChg>
      <pc:sldChg chg="addSp delSp modSp mod">
        <pc:chgData name="jonathan ifrah" userId="7bf1067c14da539c" providerId="LiveId" clId="{9EBD797D-F581-406F-B61B-565F2C379DB2}" dt="2024-10-10T11:50:29.186" v="234" actId="20577"/>
        <pc:sldMkLst>
          <pc:docMk/>
          <pc:sldMk cId="0" sldId="272"/>
        </pc:sldMkLst>
        <pc:spChg chg="mod">
          <ac:chgData name="jonathan ifrah" userId="7bf1067c14da539c" providerId="LiveId" clId="{9EBD797D-F581-406F-B61B-565F2C379DB2}" dt="2024-10-10T11:37:01.245" v="12" actId="14100"/>
          <ac:spMkLst>
            <pc:docMk/>
            <pc:sldMk cId="0" sldId="272"/>
            <ac:spMk id="42" creationId="{00000000-0000-0000-0000-000000000000}"/>
          </ac:spMkLst>
        </pc:spChg>
        <pc:spChg chg="mod">
          <ac:chgData name="jonathan ifrah" userId="7bf1067c14da539c" providerId="LiveId" clId="{9EBD797D-F581-406F-B61B-565F2C379DB2}" dt="2024-10-10T11:49:46.785" v="221" actId="1076"/>
          <ac:spMkLst>
            <pc:docMk/>
            <pc:sldMk cId="0" sldId="272"/>
            <ac:spMk id="43" creationId="{00000000-0000-0000-0000-000000000000}"/>
          </ac:spMkLst>
        </pc:spChg>
        <pc:spChg chg="mod">
          <ac:chgData name="jonathan ifrah" userId="7bf1067c14da539c" providerId="LiveId" clId="{9EBD797D-F581-406F-B61B-565F2C379DB2}" dt="2024-10-10T11:37:30.291" v="38" actId="20577"/>
          <ac:spMkLst>
            <pc:docMk/>
            <pc:sldMk cId="0" sldId="272"/>
            <ac:spMk id="45" creationId="{00000000-0000-0000-0000-000000000000}"/>
          </ac:spMkLst>
        </pc:spChg>
        <pc:spChg chg="add del mod">
          <ac:chgData name="jonathan ifrah" userId="7bf1067c14da539c" providerId="LiveId" clId="{9EBD797D-F581-406F-B61B-565F2C379DB2}" dt="2024-10-10T11:38:13.832" v="66" actId="20577"/>
          <ac:spMkLst>
            <pc:docMk/>
            <pc:sldMk cId="0" sldId="272"/>
            <ac:spMk id="46" creationId="{00000000-0000-0000-0000-000000000000}"/>
          </ac:spMkLst>
        </pc:spChg>
        <pc:spChg chg="mod">
          <ac:chgData name="jonathan ifrah" userId="7bf1067c14da539c" providerId="LiveId" clId="{9EBD797D-F581-406F-B61B-565F2C379DB2}" dt="2024-10-10T11:39:14.977" v="111" actId="20577"/>
          <ac:spMkLst>
            <pc:docMk/>
            <pc:sldMk cId="0" sldId="272"/>
            <ac:spMk id="49" creationId="{00000000-0000-0000-0000-000000000000}"/>
          </ac:spMkLst>
        </pc:spChg>
        <pc:spChg chg="mod">
          <ac:chgData name="jonathan ifrah" userId="7bf1067c14da539c" providerId="LiveId" clId="{9EBD797D-F581-406F-B61B-565F2C379DB2}" dt="2024-10-10T11:49:29.396" v="220" actId="1076"/>
          <ac:spMkLst>
            <pc:docMk/>
            <pc:sldMk cId="0" sldId="272"/>
            <ac:spMk id="55" creationId="{00000000-0000-0000-0000-000000000000}"/>
          </ac:spMkLst>
        </pc:spChg>
        <pc:spChg chg="mod">
          <ac:chgData name="jonathan ifrah" userId="7bf1067c14da539c" providerId="LiveId" clId="{9EBD797D-F581-406F-B61B-565F2C379DB2}" dt="2024-10-10T11:49:25.990" v="219" actId="1076"/>
          <ac:spMkLst>
            <pc:docMk/>
            <pc:sldMk cId="0" sldId="272"/>
            <ac:spMk id="56" creationId="{00000000-0000-0000-0000-000000000000}"/>
          </ac:spMkLst>
        </pc:spChg>
        <pc:spChg chg="mod">
          <ac:chgData name="jonathan ifrah" userId="7bf1067c14da539c" providerId="LiveId" clId="{9EBD797D-F581-406F-B61B-565F2C379DB2}" dt="2024-10-10T11:38:53.325" v="103" actId="20577"/>
          <ac:spMkLst>
            <pc:docMk/>
            <pc:sldMk cId="0" sldId="272"/>
            <ac:spMk id="58" creationId="{00000000-0000-0000-0000-000000000000}"/>
          </ac:spMkLst>
        </pc:spChg>
        <pc:spChg chg="mod">
          <ac:chgData name="jonathan ifrah" userId="7bf1067c14da539c" providerId="LiveId" clId="{9EBD797D-F581-406F-B61B-565F2C379DB2}" dt="2024-10-10T11:38:05.257" v="50" actId="20577"/>
          <ac:spMkLst>
            <pc:docMk/>
            <pc:sldMk cId="0" sldId="272"/>
            <ac:spMk id="61" creationId="{00000000-0000-0000-0000-000000000000}"/>
          </ac:spMkLst>
        </pc:spChg>
        <pc:spChg chg="mod">
          <ac:chgData name="jonathan ifrah" userId="7bf1067c14da539c" providerId="LiveId" clId="{9EBD797D-F581-406F-B61B-565F2C379DB2}" dt="2024-10-10T11:50:14.047" v="222"/>
          <ac:spMkLst>
            <pc:docMk/>
            <pc:sldMk cId="0" sldId="272"/>
            <ac:spMk id="98" creationId="{00000000-0000-0000-0000-000000000000}"/>
          </ac:spMkLst>
        </pc:spChg>
        <pc:spChg chg="mod">
          <ac:chgData name="jonathan ifrah" userId="7bf1067c14da539c" providerId="LiveId" clId="{9EBD797D-F581-406F-B61B-565F2C379DB2}" dt="2024-10-10T11:50:29.186" v="234" actId="20577"/>
          <ac:spMkLst>
            <pc:docMk/>
            <pc:sldMk cId="0" sldId="272"/>
            <ac:spMk id="99" creationId="{00000000-0000-0000-0000-000000000000}"/>
          </ac:spMkLst>
        </pc:spChg>
        <pc:spChg chg="mod">
          <ac:chgData name="jonathan ifrah" userId="7bf1067c14da539c" providerId="LiveId" clId="{9EBD797D-F581-406F-B61B-565F2C379DB2}" dt="2024-10-10T11:40:33.578" v="137" actId="20577"/>
          <ac:spMkLst>
            <pc:docMk/>
            <pc:sldMk cId="0" sldId="272"/>
            <ac:spMk id="101" creationId="{00000000-0000-0000-0000-000000000000}"/>
          </ac:spMkLst>
        </pc:spChg>
        <pc:spChg chg="mod">
          <ac:chgData name="jonathan ifrah" userId="7bf1067c14da539c" providerId="LiveId" clId="{9EBD797D-F581-406F-B61B-565F2C379DB2}" dt="2024-10-10T11:40:50.977" v="151" actId="20577"/>
          <ac:spMkLst>
            <pc:docMk/>
            <pc:sldMk cId="0" sldId="272"/>
            <ac:spMk id="102" creationId="{00000000-0000-0000-0000-000000000000}"/>
          </ac:spMkLst>
        </pc:spChg>
        <pc:spChg chg="mod">
          <ac:chgData name="jonathan ifrah" userId="7bf1067c14da539c" providerId="LiveId" clId="{9EBD797D-F581-406F-B61B-565F2C379DB2}" dt="2024-10-10T11:41:00.470" v="155" actId="20577"/>
          <ac:spMkLst>
            <pc:docMk/>
            <pc:sldMk cId="0" sldId="272"/>
            <ac:spMk id="103" creationId="{00000000-0000-0000-0000-000000000000}"/>
          </ac:spMkLst>
        </pc:spChg>
        <pc:spChg chg="mod">
          <ac:chgData name="jonathan ifrah" userId="7bf1067c14da539c" providerId="LiveId" clId="{9EBD797D-F581-406F-B61B-565F2C379DB2}" dt="2024-10-10T11:42:14.765" v="166" actId="20577"/>
          <ac:spMkLst>
            <pc:docMk/>
            <pc:sldMk cId="0" sldId="272"/>
            <ac:spMk id="105" creationId="{00000000-0000-0000-0000-000000000000}"/>
          </ac:spMkLst>
        </pc:spChg>
        <pc:spChg chg="mod">
          <ac:chgData name="jonathan ifrah" userId="7bf1067c14da539c" providerId="LiveId" clId="{9EBD797D-F581-406F-B61B-565F2C379DB2}" dt="2024-10-10T11:42:56.620" v="173" actId="1076"/>
          <ac:spMkLst>
            <pc:docMk/>
            <pc:sldMk cId="0" sldId="272"/>
            <ac:spMk id="109" creationId="{00000000-0000-0000-0000-000000000000}"/>
          </ac:spMkLst>
        </pc:spChg>
        <pc:spChg chg="mod">
          <ac:chgData name="jonathan ifrah" userId="7bf1067c14da539c" providerId="LiveId" clId="{9EBD797D-F581-406F-B61B-565F2C379DB2}" dt="2024-10-10T11:49:23.022" v="218" actId="1076"/>
          <ac:spMkLst>
            <pc:docMk/>
            <pc:sldMk cId="0" sldId="272"/>
            <ac:spMk id="110" creationId="{00000000-0000-0000-0000-000000000000}"/>
          </ac:spMkLst>
        </pc:spChg>
        <pc:spChg chg="mod">
          <ac:chgData name="jonathan ifrah" userId="7bf1067c14da539c" providerId="LiveId" clId="{9EBD797D-F581-406F-B61B-565F2C379DB2}" dt="2024-10-10T11:43:15.797" v="178" actId="1076"/>
          <ac:spMkLst>
            <pc:docMk/>
            <pc:sldMk cId="0" sldId="272"/>
            <ac:spMk id="111" creationId="{00000000-0000-0000-0000-000000000000}"/>
          </ac:spMkLst>
        </pc:spChg>
        <pc:spChg chg="mod">
          <ac:chgData name="jonathan ifrah" userId="7bf1067c14da539c" providerId="LiveId" clId="{9EBD797D-F581-406F-B61B-565F2C379DB2}" dt="2024-10-10T11:43:24.171" v="182"/>
          <ac:spMkLst>
            <pc:docMk/>
            <pc:sldMk cId="0" sldId="272"/>
            <ac:spMk id="112" creationId="{00000000-0000-0000-0000-000000000000}"/>
          </ac:spMkLst>
        </pc:spChg>
        <pc:grpChg chg="mod">
          <ac:chgData name="jonathan ifrah" userId="7bf1067c14da539c" providerId="LiveId" clId="{9EBD797D-F581-406F-B61B-565F2C379DB2}" dt="2024-10-10T11:39:58.370" v="118" actId="1076"/>
          <ac:grpSpMkLst>
            <pc:docMk/>
            <pc:sldMk cId="0" sldId="272"/>
            <ac:grpSpMk id="115" creationId="{00000000-0000-0000-0000-000000000000}"/>
          </ac:grpSpMkLst>
        </pc:grpChg>
      </pc:sldChg>
      <pc:sldChg chg="modSp mod">
        <pc:chgData name="jonathan ifrah" userId="7bf1067c14da539c" providerId="LiveId" clId="{9EBD797D-F581-406F-B61B-565F2C379DB2}" dt="2024-10-10T11:53:04.657" v="242" actId="20577"/>
        <pc:sldMkLst>
          <pc:docMk/>
          <pc:sldMk cId="936462200" sldId="274"/>
        </pc:sldMkLst>
        <pc:spChg chg="mod">
          <ac:chgData name="jonathan ifrah" userId="7bf1067c14da539c" providerId="LiveId" clId="{9EBD797D-F581-406F-B61B-565F2C379DB2}" dt="2024-10-10T11:53:04.657" v="242" actId="20577"/>
          <ac:spMkLst>
            <pc:docMk/>
            <pc:sldMk cId="936462200" sldId="274"/>
            <ac:spMk id="3" creationId="{322B0F95-1FEF-0517-C270-8F291417BBA1}"/>
          </ac:spMkLst>
        </pc:spChg>
      </pc:sldChg>
    </pc:docChg>
  </pc:docChgLst>
  <pc:docChgLst>
    <pc:chgData name="strattondigital7@gmail.com" userId="b6b52288bcd23ed3" providerId="LiveId" clId="{9C524517-BDB5-48C7-9322-1722FACAFD4B}"/>
    <pc:docChg chg="undo custSel addSld delSld modSld sldOrd">
      <pc:chgData name="strattondigital7@gmail.com" userId="b6b52288bcd23ed3" providerId="LiveId" clId="{9C524517-BDB5-48C7-9322-1722FACAFD4B}" dt="2024-10-10T11:12:09.773" v="24" actId="207"/>
      <pc:docMkLst>
        <pc:docMk/>
      </pc:docMkLst>
      <pc:sldChg chg="del">
        <pc:chgData name="strattondigital7@gmail.com" userId="b6b52288bcd23ed3" providerId="LiveId" clId="{9C524517-BDB5-48C7-9322-1722FACAFD4B}" dt="2024-10-10T11:11:21.515" v="10" actId="47"/>
        <pc:sldMkLst>
          <pc:docMk/>
          <pc:sldMk cId="0" sldId="258"/>
        </pc:sldMkLst>
      </pc:sldChg>
      <pc:sldChg chg="modSp mod">
        <pc:chgData name="strattondigital7@gmail.com" userId="b6b52288bcd23ed3" providerId="LiveId" clId="{9C524517-BDB5-48C7-9322-1722FACAFD4B}" dt="2024-10-10T11:11:38.378" v="14" actId="14100"/>
        <pc:sldMkLst>
          <pc:docMk/>
          <pc:sldMk cId="0" sldId="260"/>
        </pc:sldMkLst>
        <pc:spChg chg="mod">
          <ac:chgData name="strattondigital7@gmail.com" userId="b6b52288bcd23ed3" providerId="LiveId" clId="{9C524517-BDB5-48C7-9322-1722FACAFD4B}" dt="2024-10-10T11:11:38.378" v="14" actId="14100"/>
          <ac:spMkLst>
            <pc:docMk/>
            <pc:sldMk cId="0" sldId="260"/>
            <ac:spMk id="2" creationId="{00000000-0000-0000-0000-000000000000}"/>
          </ac:spMkLst>
        </pc:spChg>
      </pc:sldChg>
      <pc:sldChg chg="modSp mod">
        <pc:chgData name="strattondigital7@gmail.com" userId="b6b52288bcd23ed3" providerId="LiveId" clId="{9C524517-BDB5-48C7-9322-1722FACAFD4B}" dt="2024-10-10T10:48:21.293" v="3" actId="14100"/>
        <pc:sldMkLst>
          <pc:docMk/>
          <pc:sldMk cId="0" sldId="263"/>
        </pc:sldMkLst>
        <pc:spChg chg="mod">
          <ac:chgData name="strattondigital7@gmail.com" userId="b6b52288bcd23ed3" providerId="LiveId" clId="{9C524517-BDB5-48C7-9322-1722FACAFD4B}" dt="2024-10-10T10:48:21.293" v="3" actId="14100"/>
          <ac:spMkLst>
            <pc:docMk/>
            <pc:sldMk cId="0" sldId="263"/>
            <ac:spMk id="15" creationId="{00000000-0000-0000-0000-000000000000}"/>
          </ac:spMkLst>
        </pc:spChg>
      </pc:sldChg>
      <pc:sldChg chg="modSp mod">
        <pc:chgData name="strattondigital7@gmail.com" userId="b6b52288bcd23ed3" providerId="LiveId" clId="{9C524517-BDB5-48C7-9322-1722FACAFD4B}" dt="2024-10-10T11:12:09.773" v="24" actId="207"/>
        <pc:sldMkLst>
          <pc:docMk/>
          <pc:sldMk cId="0" sldId="269"/>
        </pc:sldMkLst>
        <pc:spChg chg="mod">
          <ac:chgData name="strattondigital7@gmail.com" userId="b6b52288bcd23ed3" providerId="LiveId" clId="{9C524517-BDB5-48C7-9322-1722FACAFD4B}" dt="2024-10-10T11:12:09.773" v="24" actId="207"/>
          <ac:spMkLst>
            <pc:docMk/>
            <pc:sldMk cId="0" sldId="269"/>
            <ac:spMk id="7" creationId="{00000000-0000-0000-0000-000000000000}"/>
          </ac:spMkLst>
        </pc:spChg>
      </pc:sldChg>
      <pc:sldChg chg="addSp delSp modSp mod">
        <pc:chgData name="strattondigital7@gmail.com" userId="b6b52288bcd23ed3" providerId="LiveId" clId="{9C524517-BDB5-48C7-9322-1722FACAFD4B}" dt="2024-10-10T10:28:02.968" v="2" actId="1076"/>
        <pc:sldMkLst>
          <pc:docMk/>
          <pc:sldMk cId="0" sldId="272"/>
        </pc:sldMkLst>
        <pc:spChg chg="del">
          <ac:chgData name="strattondigital7@gmail.com" userId="b6b52288bcd23ed3" providerId="LiveId" clId="{9C524517-BDB5-48C7-9322-1722FACAFD4B}" dt="2024-10-10T10:27:55.342" v="0" actId="478"/>
          <ac:spMkLst>
            <pc:docMk/>
            <pc:sldMk cId="0" sldId="272"/>
            <ac:spMk id="48" creationId="{00000000-0000-0000-0000-000000000000}"/>
          </ac:spMkLst>
        </pc:spChg>
        <pc:spChg chg="del">
          <ac:chgData name="strattondigital7@gmail.com" userId="b6b52288bcd23ed3" providerId="LiveId" clId="{9C524517-BDB5-48C7-9322-1722FACAFD4B}" dt="2024-10-10T10:27:55.342" v="0" actId="478"/>
          <ac:spMkLst>
            <pc:docMk/>
            <pc:sldMk cId="0" sldId="272"/>
            <ac:spMk id="104" creationId="{00000000-0000-0000-0000-000000000000}"/>
          </ac:spMkLst>
        </pc:spChg>
        <pc:spChg chg="add mod">
          <ac:chgData name="strattondigital7@gmail.com" userId="b6b52288bcd23ed3" providerId="LiveId" clId="{9C524517-BDB5-48C7-9322-1722FACAFD4B}" dt="2024-10-10T10:28:02.968" v="2" actId="1076"/>
          <ac:spMkLst>
            <pc:docMk/>
            <pc:sldMk cId="0" sldId="272"/>
            <ac:spMk id="118" creationId="{EA02EBEC-725C-EF81-F7E6-87987E559425}"/>
          </ac:spMkLst>
        </pc:spChg>
        <pc:spChg chg="add mod">
          <ac:chgData name="strattondigital7@gmail.com" userId="b6b52288bcd23ed3" providerId="LiveId" clId="{9C524517-BDB5-48C7-9322-1722FACAFD4B}" dt="2024-10-10T10:28:02.968" v="2" actId="1076"/>
          <ac:spMkLst>
            <pc:docMk/>
            <pc:sldMk cId="0" sldId="272"/>
            <ac:spMk id="119" creationId="{811C142D-E5DF-A8EE-6913-105B77DD1BA7}"/>
          </ac:spMkLst>
        </pc:spChg>
      </pc:sldChg>
      <pc:sldChg chg="add">
        <pc:chgData name="strattondigital7@gmail.com" userId="b6b52288bcd23ed3" providerId="LiveId" clId="{9C524517-BDB5-48C7-9322-1722FACAFD4B}" dt="2024-10-10T11:11:19.867" v="9"/>
        <pc:sldMkLst>
          <pc:docMk/>
          <pc:sldMk cId="0" sldId="273"/>
        </pc:sldMkLst>
      </pc:sldChg>
      <pc:sldChg chg="add del ord setBg">
        <pc:chgData name="strattondigital7@gmail.com" userId="b6b52288bcd23ed3" providerId="LiveId" clId="{9C524517-BDB5-48C7-9322-1722FACAFD4B}" dt="2024-10-10T10:49:56.564" v="8"/>
        <pc:sldMkLst>
          <pc:docMk/>
          <pc:sldMk cId="3434342996" sldId="273"/>
        </pc:sldMkLst>
      </pc:sldChg>
      <pc:sldChg chg="modSp add mod setBg">
        <pc:chgData name="strattondigital7@gmail.com" userId="b6b52288bcd23ed3" providerId="LiveId" clId="{9C524517-BDB5-48C7-9322-1722FACAFD4B}" dt="2024-10-10T11:11:55.953" v="19" actId="14100"/>
        <pc:sldMkLst>
          <pc:docMk/>
          <pc:sldMk cId="936462200" sldId="274"/>
        </pc:sldMkLst>
        <pc:spChg chg="mod">
          <ac:chgData name="strattondigital7@gmail.com" userId="b6b52288bcd23ed3" providerId="LiveId" clId="{9C524517-BDB5-48C7-9322-1722FACAFD4B}" dt="2024-10-10T11:11:55.953" v="19" actId="14100"/>
          <ac:spMkLst>
            <pc:docMk/>
            <pc:sldMk cId="936462200" sldId="274"/>
            <ac:spMk id="2" creationId="{472E4D4D-E0F5-A177-EB89-CFA809C6EC1C}"/>
          </ac:spMkLst>
        </pc:spChg>
      </pc:sldChg>
    </pc:docChg>
  </pc:docChgLst>
  <pc:docChgLst>
    <pc:chgData name="strattondigital7@gmail.com" userId="b6b52288bcd23ed3" providerId="LiveId" clId="{29D3D42D-1AD6-49E1-9580-CC9E832D63F8}"/>
    <pc:docChg chg="undo custSel addSld delSld modSld">
      <pc:chgData name="strattondigital7@gmail.com" userId="b6b52288bcd23ed3" providerId="LiveId" clId="{29D3D42D-1AD6-49E1-9580-CC9E832D63F8}" dt="2024-10-10T09:24:35.791" v="63" actId="47"/>
      <pc:docMkLst>
        <pc:docMk/>
      </pc:docMkLst>
      <pc:sldChg chg="modSp mod">
        <pc:chgData name="strattondigital7@gmail.com" userId="b6b52288bcd23ed3" providerId="LiveId" clId="{29D3D42D-1AD6-49E1-9580-CC9E832D63F8}" dt="2024-10-10T09:23:23.181" v="29" actId="1076"/>
        <pc:sldMkLst>
          <pc:docMk/>
          <pc:sldMk cId="0" sldId="261"/>
        </pc:sldMkLst>
        <pc:spChg chg="mod">
          <ac:chgData name="strattondigital7@gmail.com" userId="b6b52288bcd23ed3" providerId="LiveId" clId="{29D3D42D-1AD6-49E1-9580-CC9E832D63F8}" dt="2024-10-10T09:22:40.622" v="24" actId="1036"/>
          <ac:spMkLst>
            <pc:docMk/>
            <pc:sldMk cId="0" sldId="261"/>
            <ac:spMk id="17" creationId="{00000000-0000-0000-0000-000000000000}"/>
          </ac:spMkLst>
        </pc:spChg>
        <pc:spChg chg="mod">
          <ac:chgData name="strattondigital7@gmail.com" userId="b6b52288bcd23ed3" providerId="LiveId" clId="{29D3D42D-1AD6-49E1-9580-CC9E832D63F8}" dt="2024-10-10T09:23:23.181" v="29" actId="1076"/>
          <ac:spMkLst>
            <pc:docMk/>
            <pc:sldMk cId="0" sldId="261"/>
            <ac:spMk id="18" creationId="{00000000-0000-0000-0000-000000000000}"/>
          </ac:spMkLst>
        </pc:spChg>
        <pc:spChg chg="mod">
          <ac:chgData name="strattondigital7@gmail.com" userId="b6b52288bcd23ed3" providerId="LiveId" clId="{29D3D42D-1AD6-49E1-9580-CC9E832D63F8}" dt="2024-10-10T09:23:20.581" v="28" actId="1076"/>
          <ac:spMkLst>
            <pc:docMk/>
            <pc:sldMk cId="0" sldId="261"/>
            <ac:spMk id="19" creationId="{00000000-0000-0000-0000-000000000000}"/>
          </ac:spMkLst>
        </pc:spChg>
        <pc:spChg chg="mod">
          <ac:chgData name="strattondigital7@gmail.com" userId="b6b52288bcd23ed3" providerId="LiveId" clId="{29D3D42D-1AD6-49E1-9580-CC9E832D63F8}" dt="2024-10-10T09:23:20.581" v="28" actId="1076"/>
          <ac:spMkLst>
            <pc:docMk/>
            <pc:sldMk cId="0" sldId="261"/>
            <ac:spMk id="20" creationId="{406187E1-AF83-E1FF-3E2A-DE05FB36DEA8}"/>
          </ac:spMkLst>
        </pc:spChg>
        <pc:grpChg chg="mod">
          <ac:chgData name="strattondigital7@gmail.com" userId="b6b52288bcd23ed3" providerId="LiveId" clId="{29D3D42D-1AD6-49E1-9580-CC9E832D63F8}" dt="2024-10-10T09:22:32.377" v="20" actId="1076"/>
          <ac:grpSpMkLst>
            <pc:docMk/>
            <pc:sldMk cId="0" sldId="261"/>
            <ac:grpSpMk id="5" creationId="{00000000-0000-0000-0000-000000000000}"/>
          </ac:grpSpMkLst>
        </pc:grpChg>
        <pc:picChg chg="mod">
          <ac:chgData name="strattondigital7@gmail.com" userId="b6b52288bcd23ed3" providerId="LiveId" clId="{29D3D42D-1AD6-49E1-9580-CC9E832D63F8}" dt="2024-10-10T09:22:42.586" v="26" actId="1036"/>
          <ac:picMkLst>
            <pc:docMk/>
            <pc:sldMk cId="0" sldId="261"/>
            <ac:picMk id="1026" creationId="{741ADF9C-6405-9A3C-37A2-AD72699BC854}"/>
          </ac:picMkLst>
        </pc:picChg>
      </pc:sldChg>
      <pc:sldChg chg="modSp mod">
        <pc:chgData name="strattondigital7@gmail.com" userId="b6b52288bcd23ed3" providerId="LiveId" clId="{29D3D42D-1AD6-49E1-9580-CC9E832D63F8}" dt="2024-10-10T09:24:25.254" v="61" actId="1036"/>
        <pc:sldMkLst>
          <pc:docMk/>
          <pc:sldMk cId="0" sldId="269"/>
        </pc:sldMkLst>
        <pc:spChg chg="mod">
          <ac:chgData name="strattondigital7@gmail.com" userId="b6b52288bcd23ed3" providerId="LiveId" clId="{29D3D42D-1AD6-49E1-9580-CC9E832D63F8}" dt="2024-10-10T09:24:17.287" v="58" actId="1036"/>
          <ac:spMkLst>
            <pc:docMk/>
            <pc:sldMk cId="0" sldId="269"/>
            <ac:spMk id="5" creationId="{00000000-0000-0000-0000-000000000000}"/>
          </ac:spMkLst>
        </pc:spChg>
        <pc:spChg chg="mod">
          <ac:chgData name="strattondigital7@gmail.com" userId="b6b52288bcd23ed3" providerId="LiveId" clId="{29D3D42D-1AD6-49E1-9580-CC9E832D63F8}" dt="2024-10-10T09:24:17.287" v="58" actId="1036"/>
          <ac:spMkLst>
            <pc:docMk/>
            <pc:sldMk cId="0" sldId="269"/>
            <ac:spMk id="6" creationId="{8CDE2378-24D6-FA03-2F09-92E15558AC84}"/>
          </ac:spMkLst>
        </pc:spChg>
        <pc:spChg chg="mod">
          <ac:chgData name="strattondigital7@gmail.com" userId="b6b52288bcd23ed3" providerId="LiveId" clId="{29D3D42D-1AD6-49E1-9580-CC9E832D63F8}" dt="2024-10-10T09:24:25.254" v="61" actId="1036"/>
          <ac:spMkLst>
            <pc:docMk/>
            <pc:sldMk cId="0" sldId="269"/>
            <ac:spMk id="7" creationId="{00000000-0000-0000-0000-000000000000}"/>
          </ac:spMkLst>
        </pc:spChg>
        <pc:spChg chg="mod">
          <ac:chgData name="strattondigital7@gmail.com" userId="b6b52288bcd23ed3" providerId="LiveId" clId="{29D3D42D-1AD6-49E1-9580-CC9E832D63F8}" dt="2024-10-10T09:24:25.254" v="61" actId="1036"/>
          <ac:spMkLst>
            <pc:docMk/>
            <pc:sldMk cId="0" sldId="269"/>
            <ac:spMk id="8" creationId="{00000000-0000-0000-0000-000000000000}"/>
          </ac:spMkLst>
        </pc:spChg>
        <pc:spChg chg="mod">
          <ac:chgData name="strattondigital7@gmail.com" userId="b6b52288bcd23ed3" providerId="LiveId" clId="{29D3D42D-1AD6-49E1-9580-CC9E832D63F8}" dt="2024-10-10T09:24:25.254" v="61" actId="1036"/>
          <ac:spMkLst>
            <pc:docMk/>
            <pc:sldMk cId="0" sldId="269"/>
            <ac:spMk id="9" creationId="{9D81B5E8-473D-1F55-C328-7F802E6F588C}"/>
          </ac:spMkLst>
        </pc:spChg>
        <pc:spChg chg="mod">
          <ac:chgData name="strattondigital7@gmail.com" userId="b6b52288bcd23ed3" providerId="LiveId" clId="{29D3D42D-1AD6-49E1-9580-CC9E832D63F8}" dt="2024-10-10T09:24:03.565" v="54" actId="1076"/>
          <ac:spMkLst>
            <pc:docMk/>
            <pc:sldMk cId="0" sldId="269"/>
            <ac:spMk id="11" creationId="{67BDD3BA-FF26-9CF9-3599-8712723E280B}"/>
          </ac:spMkLst>
        </pc:spChg>
        <pc:spChg chg="mod">
          <ac:chgData name="strattondigital7@gmail.com" userId="b6b52288bcd23ed3" providerId="LiveId" clId="{29D3D42D-1AD6-49E1-9580-CC9E832D63F8}" dt="2024-10-10T09:24:21.998" v="59" actId="1036"/>
          <ac:spMkLst>
            <pc:docMk/>
            <pc:sldMk cId="0" sldId="269"/>
            <ac:spMk id="14" creationId="{BCA500F5-6E2D-D881-AF38-740505377A54}"/>
          </ac:spMkLst>
        </pc:spChg>
        <pc:spChg chg="mod">
          <ac:chgData name="strattondigital7@gmail.com" userId="b6b52288bcd23ed3" providerId="LiveId" clId="{29D3D42D-1AD6-49E1-9580-CC9E832D63F8}" dt="2024-10-10T09:24:17.287" v="58" actId="1036"/>
          <ac:spMkLst>
            <pc:docMk/>
            <pc:sldMk cId="0" sldId="269"/>
            <ac:spMk id="19" creationId="{EFDD0408-FA5C-563B-13DA-46BE35A8E007}"/>
          </ac:spMkLst>
        </pc:spChg>
      </pc:sldChg>
      <pc:sldChg chg="del">
        <pc:chgData name="strattondigital7@gmail.com" userId="b6b52288bcd23ed3" providerId="LiveId" clId="{29D3D42D-1AD6-49E1-9580-CC9E832D63F8}" dt="2024-10-10T09:24:35.791" v="63" actId="47"/>
        <pc:sldMkLst>
          <pc:docMk/>
          <pc:sldMk cId="0" sldId="271"/>
        </pc:sldMkLst>
      </pc:sldChg>
      <pc:sldChg chg="add">
        <pc:chgData name="strattondigital7@gmail.com" userId="b6b52288bcd23ed3" providerId="LiveId" clId="{29D3D42D-1AD6-49E1-9580-CC9E832D63F8}" dt="2024-10-10T09:24:34.130" v="62"/>
        <pc:sldMkLst>
          <pc:docMk/>
          <pc:sldMk cId="0" sldId="272"/>
        </pc:sldMkLst>
      </pc:sldChg>
    </pc:docChg>
  </pc:docChgLst>
  <pc:docChgLst>
    <pc:chgData name="strattondigital7@gmail.com" userId="b6b52288bcd23ed3" providerId="LiveId" clId="{FD82E43A-5115-45BC-B4A6-FA2ECE55AA93}"/>
    <pc:docChg chg="undo custSel addSld delSld modSld">
      <pc:chgData name="strattondigital7@gmail.com" userId="b6b52288bcd23ed3" providerId="LiveId" clId="{FD82E43A-5115-45BC-B4A6-FA2ECE55AA93}" dt="2024-10-09T13:49:27.464" v="10"/>
      <pc:docMkLst>
        <pc:docMk/>
      </pc:docMkLst>
      <pc:sldChg chg="modSp mod">
        <pc:chgData name="strattondigital7@gmail.com" userId="b6b52288bcd23ed3" providerId="LiveId" clId="{FD82E43A-5115-45BC-B4A6-FA2ECE55AA93}" dt="2024-10-09T13:49:27.464" v="10"/>
        <pc:sldMkLst>
          <pc:docMk/>
          <pc:sldMk cId="0" sldId="266"/>
        </pc:sldMkLst>
        <pc:graphicFrameChg chg="mod">
          <ac:chgData name="strattondigital7@gmail.com" userId="b6b52288bcd23ed3" providerId="LiveId" clId="{FD82E43A-5115-45BC-B4A6-FA2ECE55AA93}" dt="2024-10-09T13:49:27.464" v="10"/>
          <ac:graphicFrameMkLst>
            <pc:docMk/>
            <pc:sldMk cId="0" sldId="266"/>
            <ac:graphicFrameMk id="35" creationId="{44C6B74F-0C94-B141-0022-940F6213BA8B}"/>
          </ac:graphicFrameMkLst>
        </pc:graphicFrameChg>
      </pc:sldChg>
      <pc:sldChg chg="new del">
        <pc:chgData name="strattondigital7@gmail.com" userId="b6b52288bcd23ed3" providerId="LiveId" clId="{FD82E43A-5115-45BC-B4A6-FA2ECE55AA93}" dt="2024-10-09T13:48:08.562" v="1" actId="680"/>
        <pc:sldMkLst>
          <pc:docMk/>
          <pc:sldMk cId="1317775089" sldId="268"/>
        </pc:sldMkLst>
      </pc:sldChg>
      <pc:sldChg chg="add setBg">
        <pc:chgData name="strattondigital7@gmail.com" userId="b6b52288bcd23ed3" providerId="LiveId" clId="{FD82E43A-5115-45BC-B4A6-FA2ECE55AA93}" dt="2024-10-09T13:48:23.044" v="3"/>
        <pc:sldMkLst>
          <pc:docMk/>
          <pc:sldMk cId="0" sldId="269"/>
        </pc:sldMkLst>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4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4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Feuil1!$B$1</c:f>
              <c:strCache>
                <c:ptCount val="1"/>
                <c:pt idx="0">
                  <c:v>%</c:v>
                </c:pt>
              </c:strCache>
            </c:strRef>
          </c:tx>
          <c:dPt>
            <c:idx val="0"/>
            <c:bubble3D val="0"/>
            <c:spPr>
              <a:solidFill>
                <a:srgbClr val="EA2D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9BD-4FFB-814D-78C3F1864959}"/>
              </c:ext>
            </c:extLst>
          </c:dPt>
          <c:dPt>
            <c:idx val="1"/>
            <c:bubble3D val="0"/>
            <c:spPr>
              <a:solidFill>
                <a:srgbClr val="FFBA3F"/>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9BD-4FFB-814D-78C3F1864959}"/>
              </c:ext>
            </c:extLst>
          </c:dPt>
          <c:dPt>
            <c:idx val="2"/>
            <c:bubble3D val="0"/>
            <c:spPr>
              <a:solidFill>
                <a:srgbClr val="FFA979"/>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19BD-4FFB-814D-78C3F1864959}"/>
              </c:ext>
            </c:extLst>
          </c:dPt>
          <c:dPt>
            <c:idx val="3"/>
            <c:bubble3D val="0"/>
            <c:spPr>
              <a:solidFill>
                <a:srgbClr val="E79317"/>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19BD-4FFB-814D-78C3F1864959}"/>
              </c:ext>
            </c:extLst>
          </c:dPt>
          <c:dLbls>
            <c:delete val="1"/>
          </c:dLbls>
          <c:cat>
            <c:strRef>
              <c:f>Feuil1!$A$2:$A$5</c:f>
              <c:strCache>
                <c:ptCount val="4"/>
                <c:pt idx="0">
                  <c:v>Part de l'énergie</c:v>
                </c:pt>
                <c:pt idx="1">
                  <c:v>Acheminement</c:v>
                </c:pt>
                <c:pt idx="2">
                  <c:v>Taxes et contribution</c:v>
                </c:pt>
                <c:pt idx="3">
                  <c:v>Abonnement</c:v>
                </c:pt>
              </c:strCache>
            </c:strRef>
          </c:cat>
          <c:val>
            <c:numRef>
              <c:f>Feuil1!$B$2:$B$5</c:f>
              <c:numCache>
                <c:formatCode>0%</c:formatCode>
                <c:ptCount val="4"/>
                <c:pt idx="0">
                  <c:v>0.69</c:v>
                </c:pt>
                <c:pt idx="1">
                  <c:v>0.22</c:v>
                </c:pt>
                <c:pt idx="2">
                  <c:v>0.06</c:v>
                </c:pt>
                <c:pt idx="3">
                  <c:v>0.02</c:v>
                </c:pt>
              </c:numCache>
            </c:numRef>
          </c:val>
          <c:extLst>
            <c:ext xmlns:c16="http://schemas.microsoft.com/office/drawing/2014/chart" uri="{C3380CC4-5D6E-409C-BE32-E72D297353CC}">
              <c16:uniqueId val="{00000008-19BD-4FFB-814D-78C3F1864959}"/>
            </c:ext>
          </c:extLst>
        </c:ser>
        <c:dLbls>
          <c:showLegendKey val="0"/>
          <c:showVal val="0"/>
          <c:showCatName val="0"/>
          <c:showSerName val="0"/>
          <c:showPercent val="1"/>
          <c:showBubbleSize val="0"/>
          <c:showLeaderLines val="1"/>
        </c:dLbls>
        <c:firstSliceAng val="0"/>
        <c:holeSize val="4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Actuel</c:v>
                </c:pt>
              </c:strCache>
            </c:strRef>
          </c:tx>
          <c:spPr>
            <a:solidFill>
              <a:srgbClr val="FF653F"/>
            </a:solidFill>
            <a:ln>
              <a:noFill/>
            </a:ln>
            <a:effectLst/>
          </c:spPr>
          <c:invertIfNegative val="0"/>
          <c:cat>
            <c:strRef>
              <c:f>Feuil1!$A$2:$A$3</c:f>
              <c:strCache>
                <c:ptCount val="2"/>
                <c:pt idx="0">
                  <c:v>HP</c:v>
                </c:pt>
                <c:pt idx="1">
                  <c:v>HC</c:v>
                </c:pt>
              </c:strCache>
            </c:strRef>
          </c:cat>
          <c:val>
            <c:numRef>
              <c:f>Feuil1!$B$2:$B$3</c:f>
              <c:numCache>
                <c:formatCode>General</c:formatCode>
                <c:ptCount val="2"/>
                <c:pt idx="0">
                  <c:v>229</c:v>
                </c:pt>
                <c:pt idx="1">
                  <c:v>200</c:v>
                </c:pt>
              </c:numCache>
            </c:numRef>
          </c:val>
          <c:extLst>
            <c:ext xmlns:c16="http://schemas.microsoft.com/office/drawing/2014/chart" uri="{C3380CC4-5D6E-409C-BE32-E72D297353CC}">
              <c16:uniqueId val="{00000000-A6CB-4623-9130-E3015E163F8A}"/>
            </c:ext>
          </c:extLst>
        </c:ser>
        <c:ser>
          <c:idx val="1"/>
          <c:order val="1"/>
          <c:tx>
            <c:strRef>
              <c:f>Feuil1!$C$1</c:f>
              <c:strCache>
                <c:ptCount val="1"/>
                <c:pt idx="0">
                  <c:v>Nouvelle offre</c:v>
                </c:pt>
              </c:strCache>
            </c:strRef>
          </c:tx>
          <c:spPr>
            <a:solidFill>
              <a:srgbClr val="18A2FF"/>
            </a:solidFill>
            <a:ln>
              <a:noFill/>
            </a:ln>
            <a:effectLst/>
          </c:spPr>
          <c:invertIfNegative val="0"/>
          <c:cat>
            <c:strRef>
              <c:f>Feuil1!$A$2:$A$3</c:f>
              <c:strCache>
                <c:ptCount val="2"/>
                <c:pt idx="0">
                  <c:v>HP</c:v>
                </c:pt>
                <c:pt idx="1">
                  <c:v>HC</c:v>
                </c:pt>
              </c:strCache>
            </c:strRef>
          </c:cat>
          <c:val>
            <c:numRef>
              <c:f>Feuil1!$C$2:$C$3</c:f>
              <c:numCache>
                <c:formatCode>General</c:formatCode>
                <c:ptCount val="2"/>
                <c:pt idx="0">
                  <c:v>169.15</c:v>
                </c:pt>
                <c:pt idx="1">
                  <c:v>145.9</c:v>
                </c:pt>
              </c:numCache>
            </c:numRef>
          </c:val>
          <c:extLst>
            <c:ext xmlns:c16="http://schemas.microsoft.com/office/drawing/2014/chart" uri="{C3380CC4-5D6E-409C-BE32-E72D297353CC}">
              <c16:uniqueId val="{00000001-A6CB-4623-9130-E3015E163F8A}"/>
            </c:ext>
          </c:extLst>
        </c:ser>
        <c:ser>
          <c:idx val="2"/>
          <c:order val="2"/>
          <c:tx>
            <c:strRef>
              <c:f>Feuil1!$D$1</c:f>
              <c:strCache>
                <c:ptCount val="1"/>
                <c:pt idx="0">
                  <c:v>Fin du bouclier</c:v>
                </c:pt>
              </c:strCache>
            </c:strRef>
          </c:tx>
          <c:spPr>
            <a:solidFill>
              <a:schemeClr val="tx1"/>
            </a:solidFill>
            <a:ln>
              <a:noFill/>
            </a:ln>
            <a:effectLst/>
          </c:spPr>
          <c:invertIfNegative val="0"/>
          <c:cat>
            <c:strRef>
              <c:f>Feuil1!$A$2:$A$3</c:f>
              <c:strCache>
                <c:ptCount val="2"/>
                <c:pt idx="0">
                  <c:v>HP</c:v>
                </c:pt>
                <c:pt idx="1">
                  <c:v>HC</c:v>
                </c:pt>
              </c:strCache>
            </c:strRef>
          </c:cat>
          <c:val>
            <c:numRef>
              <c:f>Feuil1!$D$2:$D$3</c:f>
              <c:numCache>
                <c:formatCode>General</c:formatCode>
                <c:ptCount val="2"/>
                <c:pt idx="0">
                  <c:v>338</c:v>
                </c:pt>
                <c:pt idx="1">
                  <c:v>294</c:v>
                </c:pt>
              </c:numCache>
            </c:numRef>
          </c:val>
          <c:extLst>
            <c:ext xmlns:c16="http://schemas.microsoft.com/office/drawing/2014/chart" uri="{C3380CC4-5D6E-409C-BE32-E72D297353CC}">
              <c16:uniqueId val="{00000000-4FC8-4084-B673-5BF55CFA6097}"/>
            </c:ext>
          </c:extLst>
        </c:ser>
        <c:dLbls>
          <c:showLegendKey val="0"/>
          <c:showVal val="0"/>
          <c:showCatName val="0"/>
          <c:showSerName val="0"/>
          <c:showPercent val="0"/>
          <c:showBubbleSize val="0"/>
        </c:dLbls>
        <c:gapWidth val="219"/>
        <c:overlap val="-27"/>
        <c:axId val="745724304"/>
        <c:axId val="745722864"/>
      </c:barChart>
      <c:catAx>
        <c:axId val="74572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fr-FR"/>
          </a:p>
        </c:txPr>
        <c:crossAx val="745722864"/>
        <c:crosses val="autoZero"/>
        <c:auto val="1"/>
        <c:lblAlgn val="ctr"/>
        <c:lblOffset val="100"/>
        <c:noMultiLvlLbl val="0"/>
      </c:catAx>
      <c:valAx>
        <c:axId val="745722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fr-FR"/>
          </a:p>
        </c:txPr>
        <c:crossAx val="745724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6185CB7A-BDD9-4B37-9641-5233AC2425D5}" type="datetimeFigureOut">
              <a:rPr lang="fr-FR" smtClean="0"/>
              <a:t>24/10/2024</a:t>
            </a:fld>
            <a:endParaRPr lang="fr-FR" dirty="0"/>
          </a:p>
        </p:txBody>
      </p:sp>
      <p:sp>
        <p:nvSpPr>
          <p:cNvPr id="4" name="Espace réservé de l'image des diapositives 3"/>
          <p:cNvSpPr>
            <a:spLocks noGrp="1" noRot="1" noChangeAspect="1"/>
          </p:cNvSpPr>
          <p:nvPr>
            <p:ph type="sldImg" idx="2"/>
          </p:nvPr>
        </p:nvSpPr>
        <p:spPr>
          <a:xfrm>
            <a:off x="1012825" y="1233488"/>
            <a:ext cx="4710113" cy="33289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7266D86B-F8D0-4EEB-88C2-CBD08C039EBF}" type="slidenum">
              <a:rPr lang="fr-FR" smtClean="0"/>
              <a:t>‹N°›</a:t>
            </a:fld>
            <a:endParaRPr lang="fr-FR" dirty="0"/>
          </a:p>
        </p:txBody>
      </p:sp>
    </p:spTree>
    <p:extLst>
      <p:ext uri="{BB962C8B-B14F-4D97-AF65-F5344CB8AC3E}">
        <p14:creationId xmlns:p14="http://schemas.microsoft.com/office/powerpoint/2010/main" val="3500022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266D86B-F8D0-4EEB-88C2-CBD08C039EBF}" type="slidenum">
              <a:rPr lang="fr-FR" smtClean="0"/>
              <a:t>1</a:t>
            </a:fld>
            <a:endParaRPr lang="fr-FR" dirty="0"/>
          </a:p>
        </p:txBody>
      </p:sp>
    </p:spTree>
    <p:extLst>
      <p:ext uri="{BB962C8B-B14F-4D97-AF65-F5344CB8AC3E}">
        <p14:creationId xmlns:p14="http://schemas.microsoft.com/office/powerpoint/2010/main" val="403673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266D86B-F8D0-4EEB-88C2-CBD08C039EBF}" type="slidenum">
              <a:rPr lang="fr-FR" smtClean="0"/>
              <a:t>8</a:t>
            </a:fld>
            <a:endParaRPr lang="fr-FR" dirty="0"/>
          </a:p>
        </p:txBody>
      </p:sp>
    </p:spTree>
    <p:extLst>
      <p:ext uri="{BB962C8B-B14F-4D97-AF65-F5344CB8AC3E}">
        <p14:creationId xmlns:p14="http://schemas.microsoft.com/office/powerpoint/2010/main" val="2477554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41.svg"/><Relationship Id="rId4" Type="http://schemas.openxmlformats.org/officeDocument/2006/relationships/image" Target="../media/image42.png"/><Relationship Id="rId5" Type="http://schemas.openxmlformats.org/officeDocument/2006/relationships/image" Target="../media/image43.svg"/><Relationship Id="rId6" Type="http://schemas.openxmlformats.org/officeDocument/2006/relationships/image" Target="../media/image44.png"/><Relationship Id="rId7" Type="http://schemas.openxmlformats.org/officeDocument/2006/relationships/image" Target="../media/image45.svg"/><Relationship Id="rId8"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jpeg"/><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svg"/><Relationship Id="rId6" Type="http://schemas.openxmlformats.org/officeDocument/2006/relationships/image" Target="../media/image7.png"/><Relationship Id="rId7" Type="http://schemas.openxmlformats.org/officeDocument/2006/relationships/image" Target="../media/image8.svg"/><Relationship Id="rId8" Type="http://schemas.openxmlformats.org/officeDocument/2006/relationships/image" Target="../media/image9.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svg"/><Relationship Id="rId4" Type="http://schemas.openxmlformats.org/officeDocument/2006/relationships/image" Target="../media/image13.png"/><Relationship Id="rId5" Type="http://schemas.openxmlformats.org/officeDocument/2006/relationships/image" Target="../media/image14.svg"/><Relationship Id="rId6" Type="http://schemas.openxmlformats.org/officeDocument/2006/relationships/image" Target="../media/image15.png"/><Relationship Id="rId7" Type="http://schemas.openxmlformats.org/officeDocument/2006/relationships/image" Target="../media/image16.svg"/><Relationship Id="rId8" Type="http://schemas.openxmlformats.org/officeDocument/2006/relationships/image" Target="../media/image17.png"/><Relationship Id="rId9" Type="http://schemas.openxmlformats.org/officeDocument/2006/relationships/image" Target="../media/image18.svg"/><Relationship Id="rId10" Type="http://schemas.openxmlformats.org/officeDocument/2006/relationships/image" Target="../media/image19.png"/><Relationship Id="rId11" Type="http://schemas.openxmlformats.org/officeDocument/2006/relationships/image" Target="../media/image20.svg"/><Relationship Id="rId12" Type="http://schemas.openxmlformats.org/officeDocument/2006/relationships/image" Target="../media/image21.png"/><Relationship Id="rId13" Type="http://schemas.openxmlformats.org/officeDocument/2006/relationships/image" Target="../media/image22.svg"/><Relationship Id="rId14" Type="http://schemas.openxmlformats.org/officeDocument/2006/relationships/image" Target="../media/image23.png"/><Relationship Id="rId15" Type="http://schemas.openxmlformats.org/officeDocument/2006/relationships/image" Target="../media/image2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sv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image" Target="../media/image31.png"/><Relationship Id="rId5" Type="http://schemas.openxmlformats.org/officeDocument/2006/relationships/chart" Target="../charts/char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0692000" cy="7560000"/>
          </a:xfrm>
          <a:custGeom>
            <a:avLst/>
            <a:gdLst/>
            <a:ahLst/>
            <a:cxnLst/>
            <a:rect l="l" t="t" r="r" b="b"/>
            <a:pathLst>
              <a:path w="10692000" h="7560000">
                <a:moveTo>
                  <a:pt x="0" y="0"/>
                </a:moveTo>
                <a:lnTo>
                  <a:pt x="10692000" y="0"/>
                </a:lnTo>
                <a:lnTo>
                  <a:pt x="10692000" y="7560000"/>
                </a:lnTo>
                <a:lnTo>
                  <a:pt x="0" y="7560000"/>
                </a:lnTo>
                <a:lnTo>
                  <a:pt x="0" y="0"/>
                </a:lnTo>
                <a:close/>
              </a:path>
            </a:pathLst>
          </a:custGeom>
          <a:blipFill>
            <a:blip r:embed="rId3"/>
            <a:stretch>
              <a:fillRect l="-32550" t="-40197" r="-22226" b="-5643"/>
            </a:stretch>
          </a:blipFill>
        </p:spPr>
        <p:txBody>
          <a:bodyPr/>
          <a:lstStyle/>
          <a:p>
            <a:endParaRPr lang="fr-FR" dirty="0"/>
          </a:p>
        </p:txBody>
      </p:sp>
      <p:grpSp>
        <p:nvGrpSpPr>
          <p:cNvPr id="3" name="Group 3"/>
          <p:cNvGrpSpPr/>
          <p:nvPr/>
        </p:nvGrpSpPr>
        <p:grpSpPr>
          <a:xfrm>
            <a:off x="306210" y="756000"/>
            <a:ext cx="6505624" cy="6025723"/>
            <a:chOff x="0" y="0"/>
            <a:chExt cx="2331469" cy="2159483"/>
          </a:xfrm>
        </p:grpSpPr>
        <p:sp>
          <p:nvSpPr>
            <p:cNvPr id="4" name="Freeform 4"/>
            <p:cNvSpPr/>
            <p:nvPr/>
          </p:nvSpPr>
          <p:spPr>
            <a:xfrm>
              <a:off x="0" y="0"/>
              <a:ext cx="2331469" cy="2159483"/>
            </a:xfrm>
            <a:custGeom>
              <a:avLst/>
              <a:gdLst/>
              <a:ahLst/>
              <a:cxnLst/>
              <a:rect l="l" t="t" r="r" b="b"/>
              <a:pathLst>
                <a:path w="2331469" h="2159483">
                  <a:moveTo>
                    <a:pt x="29751" y="0"/>
                  </a:moveTo>
                  <a:lnTo>
                    <a:pt x="2301718" y="0"/>
                  </a:lnTo>
                  <a:cubicBezTo>
                    <a:pt x="2318149" y="0"/>
                    <a:pt x="2331469" y="13320"/>
                    <a:pt x="2331469" y="29751"/>
                  </a:cubicBezTo>
                  <a:lnTo>
                    <a:pt x="2331469" y="2129732"/>
                  </a:lnTo>
                  <a:cubicBezTo>
                    <a:pt x="2331469" y="2146163"/>
                    <a:pt x="2318149" y="2159483"/>
                    <a:pt x="2301718" y="2159483"/>
                  </a:cubicBezTo>
                  <a:lnTo>
                    <a:pt x="29751" y="2159483"/>
                  </a:lnTo>
                  <a:cubicBezTo>
                    <a:pt x="21860" y="2159483"/>
                    <a:pt x="14293" y="2156348"/>
                    <a:pt x="8714" y="2150769"/>
                  </a:cubicBezTo>
                  <a:cubicBezTo>
                    <a:pt x="3134" y="2145190"/>
                    <a:pt x="0" y="2137622"/>
                    <a:pt x="0" y="2129732"/>
                  </a:cubicBezTo>
                  <a:lnTo>
                    <a:pt x="0" y="29751"/>
                  </a:lnTo>
                  <a:cubicBezTo>
                    <a:pt x="0" y="13320"/>
                    <a:pt x="13320" y="0"/>
                    <a:pt x="29751" y="0"/>
                  </a:cubicBezTo>
                  <a:close/>
                </a:path>
              </a:pathLst>
            </a:custGeom>
            <a:solidFill>
              <a:srgbClr val="FFFFFF">
                <a:alpha val="84706"/>
              </a:srgbClr>
            </a:solidFill>
          </p:spPr>
          <p:txBody>
            <a:bodyPr/>
            <a:lstStyle/>
            <a:p>
              <a:endParaRPr lang="fr-FR" dirty="0"/>
            </a:p>
          </p:txBody>
        </p:sp>
        <p:sp>
          <p:nvSpPr>
            <p:cNvPr id="5" name="TextBox 5"/>
            <p:cNvSpPr txBox="1"/>
            <p:nvPr/>
          </p:nvSpPr>
          <p:spPr>
            <a:xfrm>
              <a:off x="0" y="-28575"/>
              <a:ext cx="2331469" cy="2188058"/>
            </a:xfrm>
            <a:prstGeom prst="rect">
              <a:avLst/>
            </a:prstGeom>
          </p:spPr>
          <p:txBody>
            <a:bodyPr lIns="50800" tIns="50800" rIns="50800" bIns="50800" rtlCol="0" anchor="ctr"/>
            <a:lstStyle/>
            <a:p>
              <a:pPr algn="ctr">
                <a:lnSpc>
                  <a:spcPts val="1960"/>
                </a:lnSpc>
                <a:spcBef>
                  <a:spcPct val="0"/>
                </a:spcBef>
              </a:pPr>
              <a:endParaRPr dirty="0"/>
            </a:p>
          </p:txBody>
        </p:sp>
      </p:grpSp>
      <p:sp>
        <p:nvSpPr>
          <p:cNvPr id="6" name="Freeform 6"/>
          <p:cNvSpPr/>
          <p:nvPr/>
        </p:nvSpPr>
        <p:spPr>
          <a:xfrm>
            <a:off x="615572" y="977488"/>
            <a:ext cx="2412138" cy="1466379"/>
          </a:xfrm>
          <a:custGeom>
            <a:avLst/>
            <a:gdLst/>
            <a:ahLst/>
            <a:cxnLst/>
            <a:rect l="l" t="t" r="r" b="b"/>
            <a:pathLst>
              <a:path w="2412138" h="1466379">
                <a:moveTo>
                  <a:pt x="0" y="0"/>
                </a:moveTo>
                <a:lnTo>
                  <a:pt x="2412139" y="0"/>
                </a:lnTo>
                <a:lnTo>
                  <a:pt x="2412139" y="1466379"/>
                </a:lnTo>
                <a:lnTo>
                  <a:pt x="0" y="1466379"/>
                </a:lnTo>
                <a:lnTo>
                  <a:pt x="0" y="0"/>
                </a:lnTo>
                <a:close/>
              </a:path>
            </a:pathLst>
          </a:custGeom>
          <a:blipFill>
            <a:blip r:embed="rId4"/>
            <a:stretch>
              <a:fillRect t="-52403" b="-12093"/>
            </a:stretch>
          </a:blipFill>
        </p:spPr>
        <p:txBody>
          <a:bodyPr/>
          <a:lstStyle/>
          <a:p>
            <a:endParaRPr lang="fr-FR" dirty="0"/>
          </a:p>
        </p:txBody>
      </p:sp>
      <p:sp>
        <p:nvSpPr>
          <p:cNvPr id="7" name="TextBox 7"/>
          <p:cNvSpPr txBox="1"/>
          <p:nvPr/>
        </p:nvSpPr>
        <p:spPr>
          <a:xfrm>
            <a:off x="615572" y="5846192"/>
            <a:ext cx="5224487" cy="732024"/>
          </a:xfrm>
          <a:prstGeom prst="rect">
            <a:avLst/>
          </a:prstGeom>
        </p:spPr>
        <p:txBody>
          <a:bodyPr lIns="0" tIns="0" rIns="0" bIns="0" rtlCol="0" anchor="t">
            <a:spAutoFit/>
          </a:bodyPr>
          <a:lstStyle/>
          <a:p>
            <a:pPr algn="l">
              <a:lnSpc>
                <a:spcPts val="2882"/>
              </a:lnSpc>
              <a:spcBef>
                <a:spcPct val="0"/>
              </a:spcBef>
            </a:pPr>
            <a:r>
              <a:rPr lang="en-US" sz="2059" dirty="0">
                <a:solidFill>
                  <a:srgbClr val="000000"/>
                </a:solidFill>
                <a:latin typeface="Poppins"/>
                <a:ea typeface="Poppins"/>
                <a:cs typeface="Poppins"/>
                <a:sym typeface="Poppins"/>
              </a:rPr>
              <a:t>Courtier en électricité et gaz naturel pour les entreprises</a:t>
            </a:r>
          </a:p>
        </p:txBody>
      </p:sp>
      <p:sp>
        <p:nvSpPr>
          <p:cNvPr id="8" name="AutoShape 8"/>
          <p:cNvSpPr/>
          <p:nvPr/>
        </p:nvSpPr>
        <p:spPr>
          <a:xfrm>
            <a:off x="615572" y="5584893"/>
            <a:ext cx="5305734" cy="0"/>
          </a:xfrm>
          <a:prstGeom prst="line">
            <a:avLst/>
          </a:prstGeom>
          <a:ln w="19050" cap="flat">
            <a:solidFill>
              <a:srgbClr val="000000"/>
            </a:solidFill>
            <a:prstDash val="solid"/>
            <a:headEnd type="none" w="sm" len="sm"/>
            <a:tailEnd type="none" w="sm" len="sm"/>
          </a:ln>
        </p:spPr>
        <p:txBody>
          <a:bodyPr/>
          <a:lstStyle/>
          <a:p>
            <a:endParaRPr lang="fr-FR" dirty="0"/>
          </a:p>
        </p:txBody>
      </p:sp>
      <p:sp>
        <p:nvSpPr>
          <p:cNvPr id="9" name="TextBox 9"/>
          <p:cNvSpPr txBox="1"/>
          <p:nvPr/>
        </p:nvSpPr>
        <p:spPr>
          <a:xfrm>
            <a:off x="615572" y="3018850"/>
            <a:ext cx="5305734" cy="2251198"/>
          </a:xfrm>
          <a:prstGeom prst="rect">
            <a:avLst/>
          </a:prstGeom>
        </p:spPr>
        <p:txBody>
          <a:bodyPr lIns="0" tIns="0" rIns="0" bIns="0" rtlCol="0" anchor="t">
            <a:spAutoFit/>
          </a:bodyPr>
          <a:lstStyle/>
          <a:p>
            <a:pPr algn="l">
              <a:lnSpc>
                <a:spcPts val="8839"/>
              </a:lnSpc>
              <a:spcBef>
                <a:spcPct val="0"/>
              </a:spcBef>
            </a:pPr>
            <a:r>
              <a:rPr lang="en-US" sz="6314" b="1" dirty="0">
                <a:solidFill>
                  <a:srgbClr val="049AFF"/>
                </a:solidFill>
                <a:latin typeface="Poppins Medium"/>
                <a:ea typeface="Poppins Medium"/>
                <a:cs typeface="Poppins Medium"/>
                <a:sym typeface="Poppins Medium"/>
              </a:rPr>
              <a:t>Analyse énergétique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V="1">
            <a:off x="0" y="0"/>
            <a:ext cx="10692000" cy="7560000"/>
          </a:xfrm>
          <a:custGeom>
            <a:avLst/>
            <a:gdLst/>
            <a:ahLst/>
            <a:cxnLst/>
            <a:rect l="l" t="t" r="r" b="b"/>
            <a:pathLst>
              <a:path w="10692000" h="7560000">
                <a:moveTo>
                  <a:pt x="0" y="7560000"/>
                </a:moveTo>
                <a:lnTo>
                  <a:pt x="10692000" y="7560000"/>
                </a:lnTo>
                <a:lnTo>
                  <a:pt x="10692000" y="0"/>
                </a:lnTo>
                <a:lnTo>
                  <a:pt x="0" y="0"/>
                </a:lnTo>
                <a:lnTo>
                  <a:pt x="0" y="7560000"/>
                </a:lnTo>
                <a:close/>
              </a:path>
            </a:pathLst>
          </a:custGeom>
          <a:blipFill>
            <a:blip r:embed="rId2"/>
            <a:stretch>
              <a:fillRect l="-139817" r="-139817"/>
            </a:stretch>
          </a:blipFill>
        </p:spPr>
        <p:txBody>
          <a:bodyPr/>
          <a:lstStyle/>
          <a:p>
            <a:endParaRPr lang="fr-FR" dirty="0"/>
          </a:p>
        </p:txBody>
      </p:sp>
      <p:grpSp>
        <p:nvGrpSpPr>
          <p:cNvPr id="3" name="Group 3"/>
          <p:cNvGrpSpPr/>
          <p:nvPr/>
        </p:nvGrpSpPr>
        <p:grpSpPr>
          <a:xfrm>
            <a:off x="1923080" y="2014219"/>
            <a:ext cx="3359150" cy="1426406"/>
            <a:chOff x="0" y="0"/>
            <a:chExt cx="1033466" cy="438844"/>
          </a:xfrm>
        </p:grpSpPr>
        <p:sp>
          <p:nvSpPr>
            <p:cNvPr id="4" name="Freeform 4"/>
            <p:cNvSpPr/>
            <p:nvPr/>
          </p:nvSpPr>
          <p:spPr>
            <a:xfrm>
              <a:off x="0" y="0"/>
              <a:ext cx="1033466" cy="438844"/>
            </a:xfrm>
            <a:custGeom>
              <a:avLst/>
              <a:gdLst/>
              <a:ahLst/>
              <a:cxnLst/>
              <a:rect l="l" t="t" r="r" b="b"/>
              <a:pathLst>
                <a:path w="1033466" h="438844">
                  <a:moveTo>
                    <a:pt x="57618" y="0"/>
                  </a:moveTo>
                  <a:lnTo>
                    <a:pt x="975848" y="0"/>
                  </a:lnTo>
                  <a:cubicBezTo>
                    <a:pt x="991129" y="0"/>
                    <a:pt x="1005785" y="6070"/>
                    <a:pt x="1016590" y="16876"/>
                  </a:cubicBezTo>
                  <a:cubicBezTo>
                    <a:pt x="1027396" y="27681"/>
                    <a:pt x="1033466" y="42337"/>
                    <a:pt x="1033466" y="57618"/>
                  </a:cubicBezTo>
                  <a:lnTo>
                    <a:pt x="1033466" y="381226"/>
                  </a:lnTo>
                  <a:cubicBezTo>
                    <a:pt x="1033466" y="396507"/>
                    <a:pt x="1027396" y="411162"/>
                    <a:pt x="1016590" y="421968"/>
                  </a:cubicBezTo>
                  <a:cubicBezTo>
                    <a:pt x="1005785" y="432773"/>
                    <a:pt x="991129" y="438844"/>
                    <a:pt x="975848" y="438844"/>
                  </a:cubicBezTo>
                  <a:lnTo>
                    <a:pt x="57618" y="438844"/>
                  </a:lnTo>
                  <a:cubicBezTo>
                    <a:pt x="42337" y="438844"/>
                    <a:pt x="27681" y="432773"/>
                    <a:pt x="16876" y="421968"/>
                  </a:cubicBezTo>
                  <a:cubicBezTo>
                    <a:pt x="6070" y="411162"/>
                    <a:pt x="0" y="396507"/>
                    <a:pt x="0" y="381226"/>
                  </a:cubicBezTo>
                  <a:lnTo>
                    <a:pt x="0" y="57618"/>
                  </a:lnTo>
                  <a:cubicBezTo>
                    <a:pt x="0" y="42337"/>
                    <a:pt x="6070" y="27681"/>
                    <a:pt x="16876" y="16876"/>
                  </a:cubicBezTo>
                  <a:cubicBezTo>
                    <a:pt x="27681" y="6070"/>
                    <a:pt x="42337" y="0"/>
                    <a:pt x="57618" y="0"/>
                  </a:cubicBezTo>
                  <a:close/>
                </a:path>
              </a:pathLst>
            </a:custGeom>
            <a:solidFill>
              <a:srgbClr val="FFFFFF"/>
            </a:solidFill>
          </p:spPr>
          <p:txBody>
            <a:bodyPr/>
            <a:lstStyle/>
            <a:p>
              <a:endParaRPr lang="fr-FR" dirty="0"/>
            </a:p>
          </p:txBody>
        </p:sp>
        <p:sp>
          <p:nvSpPr>
            <p:cNvPr id="5" name="TextBox 5"/>
            <p:cNvSpPr txBox="1"/>
            <p:nvPr/>
          </p:nvSpPr>
          <p:spPr>
            <a:xfrm>
              <a:off x="0" y="-28575"/>
              <a:ext cx="1033466" cy="467419"/>
            </a:xfrm>
            <a:prstGeom prst="rect">
              <a:avLst/>
            </a:prstGeom>
          </p:spPr>
          <p:txBody>
            <a:bodyPr lIns="50800" tIns="50800" rIns="50800" bIns="50800" rtlCol="0" anchor="ctr"/>
            <a:lstStyle/>
            <a:p>
              <a:pPr algn="ctr">
                <a:lnSpc>
                  <a:spcPts val="1960"/>
                </a:lnSpc>
                <a:spcBef>
                  <a:spcPct val="0"/>
                </a:spcBef>
              </a:pPr>
              <a:endParaRPr dirty="0"/>
            </a:p>
          </p:txBody>
        </p:sp>
      </p:grpSp>
      <p:grpSp>
        <p:nvGrpSpPr>
          <p:cNvPr id="6" name="Group 6"/>
          <p:cNvGrpSpPr/>
          <p:nvPr/>
        </p:nvGrpSpPr>
        <p:grpSpPr>
          <a:xfrm>
            <a:off x="5409770" y="1990371"/>
            <a:ext cx="3359150" cy="1450253"/>
            <a:chOff x="0" y="0"/>
            <a:chExt cx="1033466" cy="446181"/>
          </a:xfrm>
        </p:grpSpPr>
        <p:sp>
          <p:nvSpPr>
            <p:cNvPr id="7" name="Freeform 7"/>
            <p:cNvSpPr/>
            <p:nvPr/>
          </p:nvSpPr>
          <p:spPr>
            <a:xfrm>
              <a:off x="0" y="0"/>
              <a:ext cx="1033466" cy="446181"/>
            </a:xfrm>
            <a:custGeom>
              <a:avLst/>
              <a:gdLst/>
              <a:ahLst/>
              <a:cxnLst/>
              <a:rect l="l" t="t" r="r" b="b"/>
              <a:pathLst>
                <a:path w="1033466" h="446181">
                  <a:moveTo>
                    <a:pt x="57618" y="0"/>
                  </a:moveTo>
                  <a:lnTo>
                    <a:pt x="975848" y="0"/>
                  </a:lnTo>
                  <a:cubicBezTo>
                    <a:pt x="991129" y="0"/>
                    <a:pt x="1005785" y="6070"/>
                    <a:pt x="1016590" y="16876"/>
                  </a:cubicBezTo>
                  <a:cubicBezTo>
                    <a:pt x="1027396" y="27681"/>
                    <a:pt x="1033466" y="42337"/>
                    <a:pt x="1033466" y="57618"/>
                  </a:cubicBezTo>
                  <a:lnTo>
                    <a:pt x="1033466" y="388562"/>
                  </a:lnTo>
                  <a:cubicBezTo>
                    <a:pt x="1033466" y="403844"/>
                    <a:pt x="1027396" y="418499"/>
                    <a:pt x="1016590" y="429305"/>
                  </a:cubicBezTo>
                  <a:cubicBezTo>
                    <a:pt x="1005785" y="440110"/>
                    <a:pt x="991129" y="446181"/>
                    <a:pt x="975848" y="446181"/>
                  </a:cubicBezTo>
                  <a:lnTo>
                    <a:pt x="57618" y="446181"/>
                  </a:lnTo>
                  <a:cubicBezTo>
                    <a:pt x="42337" y="446181"/>
                    <a:pt x="27681" y="440110"/>
                    <a:pt x="16876" y="429305"/>
                  </a:cubicBezTo>
                  <a:cubicBezTo>
                    <a:pt x="6070" y="418499"/>
                    <a:pt x="0" y="403844"/>
                    <a:pt x="0" y="388562"/>
                  </a:cubicBezTo>
                  <a:lnTo>
                    <a:pt x="0" y="57618"/>
                  </a:lnTo>
                  <a:cubicBezTo>
                    <a:pt x="0" y="42337"/>
                    <a:pt x="6070" y="27681"/>
                    <a:pt x="16876" y="16876"/>
                  </a:cubicBezTo>
                  <a:cubicBezTo>
                    <a:pt x="27681" y="6070"/>
                    <a:pt x="42337" y="0"/>
                    <a:pt x="57618" y="0"/>
                  </a:cubicBezTo>
                  <a:close/>
                </a:path>
              </a:pathLst>
            </a:custGeom>
            <a:solidFill>
              <a:srgbClr val="FFFFFF"/>
            </a:solidFill>
          </p:spPr>
          <p:txBody>
            <a:bodyPr/>
            <a:lstStyle/>
            <a:p>
              <a:endParaRPr lang="fr-FR" dirty="0"/>
            </a:p>
          </p:txBody>
        </p:sp>
        <p:sp>
          <p:nvSpPr>
            <p:cNvPr id="8" name="TextBox 8"/>
            <p:cNvSpPr txBox="1"/>
            <p:nvPr/>
          </p:nvSpPr>
          <p:spPr>
            <a:xfrm>
              <a:off x="0" y="-28575"/>
              <a:ext cx="1033466" cy="474756"/>
            </a:xfrm>
            <a:prstGeom prst="rect">
              <a:avLst/>
            </a:prstGeom>
          </p:spPr>
          <p:txBody>
            <a:bodyPr lIns="50800" tIns="50800" rIns="50800" bIns="50800" rtlCol="0" anchor="ctr"/>
            <a:lstStyle/>
            <a:p>
              <a:pPr algn="ctr">
                <a:lnSpc>
                  <a:spcPts val="1960"/>
                </a:lnSpc>
                <a:spcBef>
                  <a:spcPct val="0"/>
                </a:spcBef>
              </a:pPr>
              <a:endParaRPr dirty="0"/>
            </a:p>
          </p:txBody>
        </p:sp>
      </p:grpSp>
      <p:sp>
        <p:nvSpPr>
          <p:cNvPr id="9" name="Freeform 9"/>
          <p:cNvSpPr/>
          <p:nvPr/>
        </p:nvSpPr>
        <p:spPr>
          <a:xfrm>
            <a:off x="6422393" y="2579093"/>
            <a:ext cx="1333905" cy="591085"/>
          </a:xfrm>
          <a:custGeom>
            <a:avLst/>
            <a:gdLst/>
            <a:ahLst/>
            <a:cxnLst/>
            <a:rect l="l" t="t" r="r" b="b"/>
            <a:pathLst>
              <a:path w="1333905" h="591085">
                <a:moveTo>
                  <a:pt x="0" y="0"/>
                </a:moveTo>
                <a:lnTo>
                  <a:pt x="1333905" y="0"/>
                </a:lnTo>
                <a:lnTo>
                  <a:pt x="1333905" y="591086"/>
                </a:lnTo>
                <a:lnTo>
                  <a:pt x="0" y="591086"/>
                </a:lnTo>
                <a:lnTo>
                  <a:pt x="0" y="0"/>
                </a:lnTo>
                <a:close/>
              </a:path>
            </a:pathLst>
          </a:custGeom>
          <a:blipFill>
            <a:blip r:embed="rId3"/>
            <a:stretch>
              <a:fillRect/>
            </a:stretch>
          </a:blipFill>
        </p:spPr>
        <p:txBody>
          <a:bodyPr/>
          <a:lstStyle/>
          <a:p>
            <a:endParaRPr lang="fr-FR" dirty="0"/>
          </a:p>
        </p:txBody>
      </p:sp>
      <p:sp>
        <p:nvSpPr>
          <p:cNvPr id="15" name="AutoShape 15"/>
          <p:cNvSpPr/>
          <p:nvPr/>
        </p:nvSpPr>
        <p:spPr>
          <a:xfrm flipV="1">
            <a:off x="3656850" y="1276344"/>
            <a:ext cx="3250759" cy="4762"/>
          </a:xfrm>
          <a:prstGeom prst="line">
            <a:avLst/>
          </a:prstGeom>
          <a:ln w="9525" cap="flat">
            <a:solidFill>
              <a:srgbClr val="FFFFFF"/>
            </a:solidFill>
            <a:prstDash val="solid"/>
            <a:headEnd type="none" w="sm" len="sm"/>
            <a:tailEnd type="none" w="sm" len="sm"/>
          </a:ln>
        </p:spPr>
        <p:txBody>
          <a:bodyPr/>
          <a:lstStyle/>
          <a:p>
            <a:endParaRPr lang="fr-FR" dirty="0"/>
          </a:p>
        </p:txBody>
      </p:sp>
      <p:sp>
        <p:nvSpPr>
          <p:cNvPr id="16" name="Freeform 16"/>
          <p:cNvSpPr/>
          <p:nvPr/>
        </p:nvSpPr>
        <p:spPr>
          <a:xfrm>
            <a:off x="2419305" y="2675444"/>
            <a:ext cx="2366699" cy="504724"/>
          </a:xfrm>
          <a:custGeom>
            <a:avLst/>
            <a:gdLst/>
            <a:ahLst/>
            <a:cxnLst/>
            <a:rect l="l" t="t" r="r" b="b"/>
            <a:pathLst>
              <a:path w="2366699" h="504724">
                <a:moveTo>
                  <a:pt x="0" y="0"/>
                </a:moveTo>
                <a:lnTo>
                  <a:pt x="2366699" y="0"/>
                </a:lnTo>
                <a:lnTo>
                  <a:pt x="2366699" y="504724"/>
                </a:lnTo>
                <a:lnTo>
                  <a:pt x="0" y="504724"/>
                </a:lnTo>
                <a:lnTo>
                  <a:pt x="0" y="0"/>
                </a:lnTo>
                <a:close/>
              </a:path>
            </a:pathLst>
          </a:custGeom>
          <a:blipFill>
            <a:blip r:embed="rId4"/>
            <a:stretch>
              <a:fillRect/>
            </a:stretch>
          </a:blipFill>
        </p:spPr>
        <p:txBody>
          <a:bodyPr/>
          <a:lstStyle/>
          <a:p>
            <a:endParaRPr lang="fr-FR" dirty="0"/>
          </a:p>
        </p:txBody>
      </p:sp>
      <p:sp>
        <p:nvSpPr>
          <p:cNvPr id="17" name="TextBox 17"/>
          <p:cNvSpPr txBox="1"/>
          <p:nvPr/>
        </p:nvSpPr>
        <p:spPr>
          <a:xfrm>
            <a:off x="688829" y="460319"/>
            <a:ext cx="9314342" cy="717550"/>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Poppins"/>
                <a:ea typeface="Poppins"/>
                <a:cs typeface="Poppins"/>
                <a:sym typeface="Poppins"/>
              </a:rPr>
              <a:t>Notre offre</a:t>
            </a:r>
          </a:p>
        </p:txBody>
      </p:sp>
      <p:sp>
        <p:nvSpPr>
          <p:cNvPr id="18" name="TextBox 18"/>
          <p:cNvSpPr txBox="1"/>
          <p:nvPr/>
        </p:nvSpPr>
        <p:spPr>
          <a:xfrm>
            <a:off x="5967126" y="2183851"/>
            <a:ext cx="2244439" cy="295385"/>
          </a:xfrm>
          <a:prstGeom prst="rect">
            <a:avLst/>
          </a:prstGeom>
        </p:spPr>
        <p:txBody>
          <a:bodyPr lIns="0" tIns="0" rIns="0" bIns="0" rtlCol="0" anchor="t">
            <a:spAutoFit/>
          </a:bodyPr>
          <a:lstStyle/>
          <a:p>
            <a:pPr algn="ctr">
              <a:lnSpc>
                <a:spcPts val="2140"/>
              </a:lnSpc>
            </a:pPr>
            <a:r>
              <a:rPr lang="en-US" sz="2119" dirty="0">
                <a:solidFill>
                  <a:srgbClr val="004AAD"/>
                </a:solidFill>
                <a:latin typeface="Poppins"/>
                <a:ea typeface="Poppins"/>
                <a:cs typeface="Poppins"/>
                <a:sym typeface="Poppins"/>
              </a:rPr>
              <a:t>Le fournisseur</a:t>
            </a:r>
          </a:p>
        </p:txBody>
      </p:sp>
      <p:sp>
        <p:nvSpPr>
          <p:cNvPr id="19" name="TextBox 19"/>
          <p:cNvSpPr txBox="1"/>
          <p:nvPr/>
        </p:nvSpPr>
        <p:spPr>
          <a:xfrm>
            <a:off x="2480435" y="2208609"/>
            <a:ext cx="2244439" cy="295385"/>
          </a:xfrm>
          <a:prstGeom prst="rect">
            <a:avLst/>
          </a:prstGeom>
        </p:spPr>
        <p:txBody>
          <a:bodyPr lIns="0" tIns="0" rIns="0" bIns="0" rtlCol="0" anchor="t">
            <a:spAutoFit/>
          </a:bodyPr>
          <a:lstStyle/>
          <a:p>
            <a:pPr algn="ctr">
              <a:lnSpc>
                <a:spcPts val="2140"/>
              </a:lnSpc>
            </a:pPr>
            <a:r>
              <a:rPr lang="en-US" sz="2119" dirty="0">
                <a:solidFill>
                  <a:srgbClr val="004AAD"/>
                </a:solidFill>
                <a:latin typeface="Poppins"/>
                <a:ea typeface="Poppins"/>
                <a:cs typeface="Poppins"/>
                <a:sym typeface="Poppins"/>
              </a:rPr>
              <a:t>Le distributeur</a:t>
            </a:r>
          </a:p>
        </p:txBody>
      </p:sp>
      <p:sp>
        <p:nvSpPr>
          <p:cNvPr id="20" name="TextBox 20"/>
          <p:cNvSpPr txBox="1"/>
          <p:nvPr/>
        </p:nvSpPr>
        <p:spPr>
          <a:xfrm>
            <a:off x="2324615" y="1426647"/>
            <a:ext cx="6042770" cy="300082"/>
          </a:xfrm>
          <a:prstGeom prst="rect">
            <a:avLst/>
          </a:prstGeom>
        </p:spPr>
        <p:txBody>
          <a:bodyPr lIns="0" tIns="0" rIns="0" bIns="0" rtlCol="0" anchor="t">
            <a:spAutoFit/>
          </a:bodyPr>
          <a:lstStyle/>
          <a:p>
            <a:pPr algn="ctr">
              <a:lnSpc>
                <a:spcPts val="2430"/>
              </a:lnSpc>
            </a:pPr>
            <a:r>
              <a:rPr lang="en-US" sz="1928" dirty="0">
                <a:solidFill>
                  <a:srgbClr val="FFFFFF"/>
                </a:solidFill>
                <a:latin typeface="Poppins"/>
                <a:ea typeface="Poppins"/>
                <a:cs typeface="Poppins"/>
                <a:sym typeface="Poppins"/>
              </a:rPr>
              <a:t>Prix valables </a:t>
            </a:r>
            <a:r>
              <a:rPr lang="en-US" sz="1928" dirty="0" err="1">
                <a:solidFill>
                  <a:srgbClr val="FFFFFF"/>
                </a:solidFill>
                <a:latin typeface="Poppins"/>
                <a:ea typeface="Poppins"/>
                <a:cs typeface="Poppins"/>
                <a:sym typeface="Poppins"/>
              </a:rPr>
              <a:t>jusqu’au</a:t>
            </a:r>
            <a:r>
              <a:rPr lang="en-US" sz="1928" dirty="0">
                <a:solidFill>
                  <a:srgbClr val="FFFFFF"/>
                </a:solidFill>
                <a:latin typeface="Poppins"/>
                <a:ea typeface="Poppins"/>
                <a:cs typeface="Poppins"/>
                <a:sym typeface="Poppins"/>
              </a:rPr>
              <a:t>  </a:t>
            </a:r>
            <a:r>
              <a:rPr lang="en-US" sz="1928" dirty="0" err="1">
                <a:solidFill>
                  <a:srgbClr val="FFFFFF"/>
                </a:solidFill>
                <a:latin typeface="Poppins"/>
                <a:ea typeface="Poppins"/>
                <a:cs typeface="Poppins"/>
                <a:sym typeface="Poppins"/>
              </a:rPr>
              <a:t>octobre</a:t>
            </a:r>
            <a:r>
              <a:rPr lang="en-US" sz="1928" dirty="0">
                <a:solidFill>
                  <a:srgbClr val="FFFFFF"/>
                </a:solidFill>
                <a:latin typeface="Poppins"/>
                <a:ea typeface="Poppins"/>
                <a:cs typeface="Poppins"/>
                <a:sym typeface="Poppins"/>
              </a:rPr>
              <a:t> 2024</a:t>
            </a:r>
          </a:p>
        </p:txBody>
      </p:sp>
      <p:grpSp>
        <p:nvGrpSpPr>
          <p:cNvPr id="21" name="Group 10">
            <a:extLst>
              <a:ext uri="{FF2B5EF4-FFF2-40B4-BE49-F238E27FC236}">
                <a16:creationId xmlns:a16="http://schemas.microsoft.com/office/drawing/2014/main" id="{846925CA-96EF-3BF3-AB16-5B7DAA7554E7}"/>
              </a:ext>
            </a:extLst>
          </p:cNvPr>
          <p:cNvGrpSpPr/>
          <p:nvPr/>
        </p:nvGrpSpPr>
        <p:grpSpPr>
          <a:xfrm>
            <a:off x="1923080" y="3554783"/>
            <a:ext cx="6928819" cy="3500068"/>
            <a:chOff x="0" y="-128871"/>
            <a:chExt cx="9238424" cy="4971556"/>
          </a:xfrm>
        </p:grpSpPr>
        <p:grpSp>
          <p:nvGrpSpPr>
            <p:cNvPr id="22" name="Group 11">
              <a:extLst>
                <a:ext uri="{FF2B5EF4-FFF2-40B4-BE49-F238E27FC236}">
                  <a16:creationId xmlns:a16="http://schemas.microsoft.com/office/drawing/2014/main" id="{CAE86650-1E67-24B7-8EAF-1AF7E73E1A3F}"/>
                </a:ext>
              </a:extLst>
            </p:cNvPr>
            <p:cNvGrpSpPr/>
            <p:nvPr/>
          </p:nvGrpSpPr>
          <p:grpSpPr>
            <a:xfrm>
              <a:off x="0" y="-128871"/>
              <a:ext cx="9127787" cy="4971556"/>
              <a:chOff x="0" y="-28575"/>
              <a:chExt cx="2023937" cy="1102361"/>
            </a:xfrm>
          </p:grpSpPr>
          <p:sp>
            <p:nvSpPr>
              <p:cNvPr id="24" name="Freeform 12">
                <a:extLst>
                  <a:ext uri="{FF2B5EF4-FFF2-40B4-BE49-F238E27FC236}">
                    <a16:creationId xmlns:a16="http://schemas.microsoft.com/office/drawing/2014/main" id="{3EB15D3B-B20F-0118-9F8A-338CC5D0B269}"/>
                  </a:ext>
                </a:extLst>
              </p:cNvPr>
              <p:cNvSpPr/>
              <p:nvPr/>
            </p:nvSpPr>
            <p:spPr>
              <a:xfrm>
                <a:off x="0" y="0"/>
                <a:ext cx="2023937" cy="1073786"/>
              </a:xfrm>
              <a:custGeom>
                <a:avLst/>
                <a:gdLst/>
                <a:ahLst/>
                <a:cxnLst/>
                <a:rect l="l" t="t" r="r" b="b"/>
                <a:pathLst>
                  <a:path w="2023937" h="963620">
                    <a:moveTo>
                      <a:pt x="34271" y="0"/>
                    </a:moveTo>
                    <a:lnTo>
                      <a:pt x="1989666" y="0"/>
                    </a:lnTo>
                    <a:cubicBezTo>
                      <a:pt x="2008593" y="0"/>
                      <a:pt x="2023937" y="15344"/>
                      <a:pt x="2023937" y="34271"/>
                    </a:cubicBezTo>
                    <a:lnTo>
                      <a:pt x="2023937" y="929349"/>
                    </a:lnTo>
                    <a:cubicBezTo>
                      <a:pt x="2023937" y="948276"/>
                      <a:pt x="2008593" y="963620"/>
                      <a:pt x="1989666" y="963620"/>
                    </a:cubicBezTo>
                    <a:lnTo>
                      <a:pt x="34271" y="963620"/>
                    </a:lnTo>
                    <a:cubicBezTo>
                      <a:pt x="15344" y="963620"/>
                      <a:pt x="0" y="948276"/>
                      <a:pt x="0" y="929349"/>
                    </a:cubicBezTo>
                    <a:lnTo>
                      <a:pt x="0" y="34271"/>
                    </a:lnTo>
                    <a:cubicBezTo>
                      <a:pt x="0" y="15344"/>
                      <a:pt x="15344" y="0"/>
                      <a:pt x="34271" y="0"/>
                    </a:cubicBezTo>
                    <a:close/>
                  </a:path>
                </a:pathLst>
              </a:custGeom>
              <a:solidFill>
                <a:srgbClr val="FFFFFF"/>
              </a:solidFill>
            </p:spPr>
            <p:txBody>
              <a:bodyPr/>
              <a:lstStyle/>
              <a:p>
                <a:endParaRPr lang="fr-FR" dirty="0"/>
              </a:p>
            </p:txBody>
          </p:sp>
          <p:sp>
            <p:nvSpPr>
              <p:cNvPr id="25" name="TextBox 13">
                <a:extLst>
                  <a:ext uri="{FF2B5EF4-FFF2-40B4-BE49-F238E27FC236}">
                    <a16:creationId xmlns:a16="http://schemas.microsoft.com/office/drawing/2014/main" id="{3F69E6EE-1672-61D3-DEEC-6656438C150B}"/>
                  </a:ext>
                </a:extLst>
              </p:cNvPr>
              <p:cNvSpPr txBox="1"/>
              <p:nvPr/>
            </p:nvSpPr>
            <p:spPr>
              <a:xfrm>
                <a:off x="0" y="-28575"/>
                <a:ext cx="2023937" cy="992195"/>
              </a:xfrm>
              <a:prstGeom prst="rect">
                <a:avLst/>
              </a:prstGeom>
            </p:spPr>
            <p:txBody>
              <a:bodyPr lIns="50800" tIns="50800" rIns="50800" bIns="50800" rtlCol="0" anchor="ctr"/>
              <a:lstStyle/>
              <a:p>
                <a:pPr algn="ctr">
                  <a:lnSpc>
                    <a:spcPts val="1960"/>
                  </a:lnSpc>
                  <a:spcBef>
                    <a:spcPct val="0"/>
                  </a:spcBef>
                </a:pPr>
                <a:endParaRPr dirty="0"/>
              </a:p>
            </p:txBody>
          </p:sp>
        </p:grpSp>
        <p:sp>
          <p:nvSpPr>
            <p:cNvPr id="23" name="TextBox 14">
              <a:extLst>
                <a:ext uri="{FF2B5EF4-FFF2-40B4-BE49-F238E27FC236}">
                  <a16:creationId xmlns:a16="http://schemas.microsoft.com/office/drawing/2014/main" id="{67D1B392-A12D-608A-A5C6-4E8BAA4E6109}"/>
                </a:ext>
              </a:extLst>
            </p:cNvPr>
            <p:cNvSpPr txBox="1"/>
            <p:nvPr/>
          </p:nvSpPr>
          <p:spPr>
            <a:xfrm>
              <a:off x="316437" y="169086"/>
              <a:ext cx="8921987" cy="4080263"/>
            </a:xfrm>
            <a:prstGeom prst="rect">
              <a:avLst/>
            </a:prstGeom>
          </p:spPr>
          <p:txBody>
            <a:bodyPr wrap="square" lIns="0" tIns="0" rIns="0" bIns="0" rtlCol="0" anchor="t">
              <a:spAutoFit/>
            </a:bodyPr>
            <a:lstStyle/>
            <a:p>
              <a:pPr algn="l">
                <a:lnSpc>
                  <a:spcPts val="3200"/>
                </a:lnSpc>
              </a:pPr>
              <a:r>
                <a:rPr lang="en-US" sz="1454" dirty="0">
                  <a:solidFill>
                    <a:srgbClr val="000000"/>
                  </a:solidFill>
                  <a:latin typeface="Poppins"/>
                  <a:ea typeface="Poppins"/>
                  <a:cs typeface="Poppins"/>
                  <a:sym typeface="Poppins"/>
                </a:rPr>
                <a:t>Engagement :                                           </a:t>
              </a:r>
              <a:r>
                <a:rPr lang="en-US" sz="1454" b="1" i="1" dirty="0">
                  <a:solidFill>
                    <a:srgbClr val="004AAD"/>
                  </a:solidFill>
                  <a:latin typeface="Poppins Bold Italics"/>
                  <a:ea typeface="Poppins"/>
                  <a:cs typeface="Poppins Bold Italics"/>
                  <a:sym typeface="Poppins Bold Italics"/>
                </a:rPr>
                <a:t>du </a:t>
              </a:r>
              <a:r>
                <a:rPr lang="en-US" sz="1454" b="1" i="1" dirty="0">
                  <a:solidFill>
                    <a:srgbClr val="004AAD"/>
                  </a:solidFill>
                  <a:latin typeface="Poppins Bold Italics"/>
                  <a:ea typeface="Poppins Bold Italics"/>
                  <a:cs typeface="Poppins Bold Italics"/>
                  <a:sym typeface="Poppins Bold Italics"/>
                </a:rPr>
                <a:t>au 31/12/2027 </a:t>
              </a:r>
            </a:p>
            <a:p>
              <a:pPr algn="l">
                <a:lnSpc>
                  <a:spcPts val="3200"/>
                </a:lnSpc>
              </a:pPr>
              <a:r>
                <a:rPr lang="en-US" sz="1454" b="1" i="1" dirty="0">
                  <a:solidFill>
                    <a:srgbClr val="004AAD"/>
                  </a:solidFill>
                  <a:latin typeface="Poppins Bold Italics"/>
                  <a:ea typeface="Poppins Bold Italics"/>
                  <a:cs typeface="Poppins Bold Italics"/>
                  <a:sym typeface="Poppins Bold Italics"/>
                </a:rPr>
                <a:t>			               ( </a:t>
              </a:r>
              <a:r>
                <a:rPr lang="en-US" sz="1454" b="1" i="1" dirty="0" err="1">
                  <a:solidFill>
                    <a:srgbClr val="004AAD"/>
                  </a:solidFill>
                  <a:latin typeface="Poppins Bold Italics"/>
                  <a:ea typeface="Poppins Bold Italics"/>
                  <a:cs typeface="Poppins Bold Italics"/>
                  <a:sym typeface="Poppins Bold Italics"/>
                </a:rPr>
                <a:t>mois</a:t>
              </a:r>
              <a:r>
                <a:rPr lang="en-US" sz="1454" b="1" i="1" dirty="0">
                  <a:solidFill>
                    <a:srgbClr val="004AAD"/>
                  </a:solidFill>
                  <a:latin typeface="Poppins Bold Italics"/>
                  <a:ea typeface="Poppins Bold Italics"/>
                  <a:cs typeface="Poppins Bold Italics"/>
                  <a:sym typeface="Poppins Bold Italics"/>
                </a:rPr>
                <a:t>)                                                                                                                               </a:t>
              </a:r>
            </a:p>
            <a:p>
              <a:pPr algn="l">
                <a:lnSpc>
                  <a:spcPts val="3200"/>
                </a:lnSpc>
              </a:pPr>
              <a:r>
                <a:rPr lang="en-US" sz="1454" dirty="0">
                  <a:solidFill>
                    <a:srgbClr val="000000"/>
                  </a:solidFill>
                  <a:latin typeface="Poppins"/>
                  <a:ea typeface="Poppins"/>
                  <a:cs typeface="Poppins"/>
                  <a:sym typeface="Poppins"/>
                </a:rPr>
                <a:t>Type d’offre :                                               </a:t>
              </a:r>
              <a:r>
                <a:rPr lang="en-US" sz="1454" b="1" i="1" dirty="0">
                  <a:solidFill>
                    <a:srgbClr val="004AAD"/>
                  </a:solidFill>
                  <a:latin typeface="Poppins Bold Italics"/>
                  <a:ea typeface="Poppins Bold Italics"/>
                  <a:cs typeface="Poppins Bold Italics"/>
                  <a:sym typeface="Poppins Bold Italics"/>
                </a:rPr>
                <a:t>Prix fixe</a:t>
              </a:r>
            </a:p>
            <a:p>
              <a:pPr algn="l">
                <a:lnSpc>
                  <a:spcPts val="3200"/>
                </a:lnSpc>
              </a:pPr>
              <a:r>
                <a:rPr lang="en-US" sz="1454" dirty="0">
                  <a:solidFill>
                    <a:srgbClr val="000000"/>
                  </a:solidFill>
                  <a:latin typeface="Poppins"/>
                  <a:ea typeface="Poppins"/>
                  <a:cs typeface="Poppins"/>
                  <a:sym typeface="Poppins"/>
                </a:rPr>
                <a:t>Energie €/an :                                            </a:t>
              </a:r>
              <a:r>
                <a:rPr lang="en-US" sz="1454" b="1" i="1" dirty="0">
                  <a:solidFill>
                    <a:srgbClr val="004AAD"/>
                  </a:solidFill>
                  <a:latin typeface="Poppins Bold Italics"/>
                  <a:ea typeface="Poppins"/>
                  <a:cs typeface="Poppins Bold Italics"/>
                  <a:sym typeface="Poppins Bold Italics"/>
                </a:rPr>
                <a:t>€</a:t>
              </a:r>
              <a:endParaRPr lang="en-US" sz="1454" b="1" i="1" dirty="0">
                <a:solidFill>
                  <a:srgbClr val="004AAD"/>
                </a:solidFill>
                <a:latin typeface="Poppins Bold Italics"/>
                <a:ea typeface="Poppins Bold Italics"/>
                <a:cs typeface="Poppins Bold Italics"/>
                <a:sym typeface="Poppins Bold Italics"/>
              </a:endParaRPr>
            </a:p>
            <a:p>
              <a:pPr algn="l">
                <a:lnSpc>
                  <a:spcPts val="3200"/>
                </a:lnSpc>
              </a:pPr>
              <a:r>
                <a:rPr lang="en-US" sz="1454" dirty="0">
                  <a:solidFill>
                    <a:srgbClr val="000000"/>
                  </a:solidFill>
                  <a:latin typeface="Poppins"/>
                  <a:ea typeface="Poppins"/>
                  <a:cs typeface="Poppins"/>
                  <a:sym typeface="Poppins"/>
                </a:rPr>
                <a:t>Abonnement €/an :                                 </a:t>
              </a:r>
              <a:r>
                <a:rPr lang="en-US" sz="1454" b="1" i="1" dirty="0">
                  <a:solidFill>
                    <a:srgbClr val="004AAD"/>
                  </a:solidFill>
                  <a:latin typeface="Poppins Bold Italics"/>
                  <a:ea typeface="Poppins"/>
                  <a:cs typeface="Poppins Bold Italics"/>
                  <a:sym typeface="Poppins Bold Italics"/>
                </a:rPr>
                <a:t>€</a:t>
              </a:r>
            </a:p>
            <a:p>
              <a:pPr algn="l">
                <a:lnSpc>
                  <a:spcPts val="3200"/>
                </a:lnSpc>
              </a:pPr>
              <a:endParaRPr lang="en-US" sz="1454" b="1" i="1" dirty="0">
                <a:solidFill>
                  <a:srgbClr val="004AAD"/>
                </a:solidFill>
                <a:latin typeface="Poppins Bold Italics"/>
                <a:ea typeface="Poppins Bold Italics"/>
                <a:cs typeface="Poppins Bold Italics"/>
                <a:sym typeface="Poppins Bold Italics"/>
              </a:endParaRPr>
            </a:p>
            <a:p>
              <a:pPr algn="l">
                <a:lnSpc>
                  <a:spcPts val="3200"/>
                </a:lnSpc>
              </a:pPr>
              <a:r>
                <a:rPr lang="en-US" sz="1454" dirty="0">
                  <a:solidFill>
                    <a:srgbClr val="000000"/>
                  </a:solidFill>
                  <a:latin typeface="Poppins"/>
                  <a:ea typeface="Poppins"/>
                  <a:cs typeface="Poppins"/>
                  <a:sym typeface="Poppins"/>
                </a:rPr>
                <a:t>Total HTVA €/an :                                     </a:t>
              </a:r>
              <a:r>
                <a:rPr lang="en-US" sz="2800" b="1" i="1" dirty="0">
                  <a:solidFill>
                    <a:srgbClr val="004AAD"/>
                  </a:solidFill>
                  <a:latin typeface="Poppins Bold Italics"/>
                  <a:ea typeface="Poppins Bold Italics"/>
                  <a:cs typeface="Poppins Bold Italics"/>
                  <a:sym typeface="Poppins Bold Italics"/>
                </a:rPr>
                <a:t>€</a:t>
              </a:r>
            </a:p>
          </p:txBody>
        </p:sp>
      </p:grpSp>
      <p:sp>
        <p:nvSpPr>
          <p:cNvPr id="26" name="ZoneTexte 25">
            <a:extLst>
              <a:ext uri="{FF2B5EF4-FFF2-40B4-BE49-F238E27FC236}">
                <a16:creationId xmlns:a16="http://schemas.microsoft.com/office/drawing/2014/main" id="{6516CE1F-B7C9-191E-01BF-1688339D0921}"/>
              </a:ext>
            </a:extLst>
          </p:cNvPr>
          <p:cNvSpPr txBox="1"/>
          <p:nvPr/>
        </p:nvSpPr>
        <p:spPr>
          <a:xfrm>
            <a:off x="1993900" y="7110568"/>
            <a:ext cx="5898228" cy="246221"/>
          </a:xfrm>
          <a:prstGeom prst="rect">
            <a:avLst/>
          </a:prstGeom>
          <a:noFill/>
        </p:spPr>
        <p:txBody>
          <a:bodyPr wrap="square">
            <a:spAutoFit/>
          </a:bodyPr>
          <a:lstStyle/>
          <a:p>
            <a:r>
              <a:rPr lang="en-US" sz="1000" dirty="0">
                <a:solidFill>
                  <a:srgbClr val="000000"/>
                </a:solidFill>
                <a:latin typeface="Poppins"/>
                <a:cs typeface="Poppins"/>
                <a:sym typeface="Poppins"/>
              </a:rPr>
              <a:t>* </a:t>
            </a:r>
            <a:r>
              <a:rPr lang="fr-FR" sz="1000" dirty="0"/>
              <a:t>Les taxes et les frais d'acheminement sont identiques, quel que soit le fournisseur.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77332" y="3340464"/>
            <a:ext cx="3535090" cy="3718202"/>
          </a:xfrm>
          <a:custGeom>
            <a:avLst/>
            <a:gdLst/>
            <a:ahLst/>
            <a:cxnLst/>
            <a:rect l="l" t="t" r="r" b="b"/>
            <a:pathLst>
              <a:path w="3535090" h="3718202">
                <a:moveTo>
                  <a:pt x="0" y="0"/>
                </a:moveTo>
                <a:lnTo>
                  <a:pt x="3535091" y="0"/>
                </a:lnTo>
                <a:lnTo>
                  <a:pt x="3535091" y="3718202"/>
                </a:lnTo>
                <a:lnTo>
                  <a:pt x="0" y="3718202"/>
                </a:lnTo>
                <a:lnTo>
                  <a:pt x="0" y="0"/>
                </a:lnTo>
                <a:close/>
              </a:path>
            </a:pathLst>
          </a:custGeom>
          <a:blipFill>
            <a:blip r:embed="rId2">
              <a:alphaModFix amt="19999"/>
            </a:blip>
            <a:stretch>
              <a:fillRect t="-61133" r="-142952" b="-35206"/>
            </a:stretch>
          </a:blipFill>
        </p:spPr>
        <p:txBody>
          <a:bodyPr/>
          <a:lstStyle/>
          <a:p>
            <a:endParaRPr lang="fr-FR"/>
          </a:p>
        </p:txBody>
      </p:sp>
      <p:sp>
        <p:nvSpPr>
          <p:cNvPr id="3" name="Freeform 3"/>
          <p:cNvSpPr/>
          <p:nvPr/>
        </p:nvSpPr>
        <p:spPr>
          <a:xfrm>
            <a:off x="5805839" y="-1891496"/>
            <a:ext cx="4341361" cy="4566236"/>
          </a:xfrm>
          <a:custGeom>
            <a:avLst/>
            <a:gdLst/>
            <a:ahLst/>
            <a:cxnLst/>
            <a:rect l="l" t="t" r="r" b="b"/>
            <a:pathLst>
              <a:path w="4341361" h="4566236">
                <a:moveTo>
                  <a:pt x="0" y="0"/>
                </a:moveTo>
                <a:lnTo>
                  <a:pt x="4341361" y="0"/>
                </a:lnTo>
                <a:lnTo>
                  <a:pt x="4341361" y="4566236"/>
                </a:lnTo>
                <a:lnTo>
                  <a:pt x="0" y="4566236"/>
                </a:lnTo>
                <a:lnTo>
                  <a:pt x="0" y="0"/>
                </a:lnTo>
                <a:close/>
              </a:path>
            </a:pathLst>
          </a:custGeom>
          <a:blipFill>
            <a:blip r:embed="rId2">
              <a:alphaModFix amt="19999"/>
            </a:blip>
            <a:stretch>
              <a:fillRect t="-61133" r="-142952" b="-35206"/>
            </a:stretch>
          </a:blipFill>
        </p:spPr>
        <p:txBody>
          <a:bodyPr/>
          <a:lstStyle/>
          <a:p>
            <a:endParaRPr lang="fr-FR"/>
          </a:p>
        </p:txBody>
      </p:sp>
      <p:sp>
        <p:nvSpPr>
          <p:cNvPr id="34" name="Freeform 34"/>
          <p:cNvSpPr/>
          <p:nvPr/>
        </p:nvSpPr>
        <p:spPr>
          <a:xfrm>
            <a:off x="-783355" y="6226519"/>
            <a:ext cx="3535090" cy="3718202"/>
          </a:xfrm>
          <a:custGeom>
            <a:avLst/>
            <a:gdLst/>
            <a:ahLst/>
            <a:cxnLst/>
            <a:rect l="l" t="t" r="r" b="b"/>
            <a:pathLst>
              <a:path w="3535090" h="3718202">
                <a:moveTo>
                  <a:pt x="0" y="0"/>
                </a:moveTo>
                <a:lnTo>
                  <a:pt x="3535091" y="0"/>
                </a:lnTo>
                <a:lnTo>
                  <a:pt x="3535091" y="3718202"/>
                </a:lnTo>
                <a:lnTo>
                  <a:pt x="0" y="3718202"/>
                </a:lnTo>
                <a:lnTo>
                  <a:pt x="0" y="0"/>
                </a:lnTo>
                <a:close/>
              </a:path>
            </a:pathLst>
          </a:custGeom>
          <a:blipFill>
            <a:blip r:embed="rId2">
              <a:alphaModFix amt="57000"/>
            </a:blip>
            <a:stretch>
              <a:fillRect t="-61133" r="-142952" b="-35206"/>
            </a:stretch>
          </a:blipFill>
        </p:spPr>
        <p:txBody>
          <a:bodyPr/>
          <a:lstStyle/>
          <a:p>
            <a:endParaRPr lang="fr-FR"/>
          </a:p>
        </p:txBody>
      </p:sp>
      <p:grpSp>
        <p:nvGrpSpPr>
          <p:cNvPr id="48" name="Group 115">
            <a:extLst>
              <a:ext uri="{FF2B5EF4-FFF2-40B4-BE49-F238E27FC236}">
                <a16:creationId xmlns:a16="http://schemas.microsoft.com/office/drawing/2014/main" id="{8A5D641D-E5E1-0846-AF30-3935B5FCE69A}"/>
              </a:ext>
            </a:extLst>
          </p:cNvPr>
          <p:cNvGrpSpPr/>
          <p:nvPr/>
        </p:nvGrpSpPr>
        <p:grpSpPr>
          <a:xfrm>
            <a:off x="960178" y="1854630"/>
            <a:ext cx="8866533" cy="2429607"/>
            <a:chOff x="0" y="0"/>
            <a:chExt cx="3021411" cy="827927"/>
          </a:xfrm>
        </p:grpSpPr>
        <p:sp>
          <p:nvSpPr>
            <p:cNvPr id="114" name="Freeform 116">
              <a:extLst>
                <a:ext uri="{FF2B5EF4-FFF2-40B4-BE49-F238E27FC236}">
                  <a16:creationId xmlns:a16="http://schemas.microsoft.com/office/drawing/2014/main" id="{CF73C367-C62D-790B-BA30-745E3E2A04D8}"/>
                </a:ext>
              </a:extLst>
            </p:cNvPr>
            <p:cNvSpPr/>
            <p:nvPr/>
          </p:nvSpPr>
          <p:spPr>
            <a:xfrm>
              <a:off x="0" y="0"/>
              <a:ext cx="3021411" cy="827927"/>
            </a:xfrm>
            <a:custGeom>
              <a:avLst/>
              <a:gdLst/>
              <a:ahLst/>
              <a:cxnLst/>
              <a:rect l="l" t="t" r="r" b="b"/>
              <a:pathLst>
                <a:path w="3021411" h="827927">
                  <a:moveTo>
                    <a:pt x="21829" y="0"/>
                  </a:moveTo>
                  <a:lnTo>
                    <a:pt x="2999582" y="0"/>
                  </a:lnTo>
                  <a:cubicBezTo>
                    <a:pt x="3005371" y="0"/>
                    <a:pt x="3010923" y="2300"/>
                    <a:pt x="3015017" y="6394"/>
                  </a:cubicBezTo>
                  <a:cubicBezTo>
                    <a:pt x="3019111" y="10487"/>
                    <a:pt x="3021411" y="16040"/>
                    <a:pt x="3021411" y="21829"/>
                  </a:cubicBezTo>
                  <a:lnTo>
                    <a:pt x="3021411" y="806098"/>
                  </a:lnTo>
                  <a:cubicBezTo>
                    <a:pt x="3021411" y="811887"/>
                    <a:pt x="3019111" y="817439"/>
                    <a:pt x="3015017" y="821533"/>
                  </a:cubicBezTo>
                  <a:cubicBezTo>
                    <a:pt x="3010923" y="825627"/>
                    <a:pt x="3005371" y="827927"/>
                    <a:pt x="2999582" y="827927"/>
                  </a:cubicBezTo>
                  <a:lnTo>
                    <a:pt x="21829" y="827927"/>
                  </a:lnTo>
                  <a:cubicBezTo>
                    <a:pt x="16040" y="827927"/>
                    <a:pt x="10487" y="825627"/>
                    <a:pt x="6394" y="821533"/>
                  </a:cubicBezTo>
                  <a:cubicBezTo>
                    <a:pt x="2300" y="817439"/>
                    <a:pt x="0" y="811887"/>
                    <a:pt x="0" y="806098"/>
                  </a:cubicBezTo>
                  <a:lnTo>
                    <a:pt x="0" y="21829"/>
                  </a:lnTo>
                  <a:cubicBezTo>
                    <a:pt x="0" y="16040"/>
                    <a:pt x="2300" y="10487"/>
                    <a:pt x="6394" y="6394"/>
                  </a:cubicBezTo>
                  <a:cubicBezTo>
                    <a:pt x="10487" y="2300"/>
                    <a:pt x="16040" y="0"/>
                    <a:pt x="21829" y="0"/>
                  </a:cubicBezTo>
                  <a:close/>
                </a:path>
              </a:pathLst>
            </a:custGeom>
            <a:solidFill>
              <a:srgbClr val="000000">
                <a:alpha val="0"/>
              </a:srgbClr>
            </a:solidFill>
            <a:ln w="19050" cap="rnd">
              <a:solidFill>
                <a:srgbClr val="049AFF"/>
              </a:solidFill>
              <a:prstDash val="solid"/>
              <a:round/>
            </a:ln>
          </p:spPr>
          <p:txBody>
            <a:bodyPr/>
            <a:lstStyle/>
            <a:p>
              <a:endParaRPr lang="fr-FR"/>
            </a:p>
          </p:txBody>
        </p:sp>
        <p:sp>
          <p:nvSpPr>
            <p:cNvPr id="120" name="TextBox 117">
              <a:extLst>
                <a:ext uri="{FF2B5EF4-FFF2-40B4-BE49-F238E27FC236}">
                  <a16:creationId xmlns:a16="http://schemas.microsoft.com/office/drawing/2014/main" id="{1B707056-671D-62B2-AA75-7748C2067CB9}"/>
                </a:ext>
              </a:extLst>
            </p:cNvPr>
            <p:cNvSpPr txBox="1"/>
            <p:nvPr/>
          </p:nvSpPr>
          <p:spPr>
            <a:xfrm>
              <a:off x="0" y="-38100"/>
              <a:ext cx="3021411" cy="866027"/>
            </a:xfrm>
            <a:prstGeom prst="rect">
              <a:avLst/>
            </a:prstGeom>
          </p:spPr>
          <p:txBody>
            <a:bodyPr lIns="45864" tIns="45864" rIns="45864" bIns="45864" rtlCol="0" anchor="ctr"/>
            <a:lstStyle/>
            <a:p>
              <a:pPr algn="ctr">
                <a:lnSpc>
                  <a:spcPts val="1820"/>
                </a:lnSpc>
                <a:spcBef>
                  <a:spcPct val="0"/>
                </a:spcBef>
              </a:pPr>
              <a:endParaRPr/>
            </a:p>
          </p:txBody>
        </p:sp>
      </p:grpSp>
      <p:grpSp>
        <p:nvGrpSpPr>
          <p:cNvPr id="121" name="Group 60">
            <a:extLst>
              <a:ext uri="{FF2B5EF4-FFF2-40B4-BE49-F238E27FC236}">
                <a16:creationId xmlns:a16="http://schemas.microsoft.com/office/drawing/2014/main" id="{F5315151-D127-9BC4-6076-96D7545D0AD3}"/>
              </a:ext>
            </a:extLst>
          </p:cNvPr>
          <p:cNvGrpSpPr/>
          <p:nvPr/>
        </p:nvGrpSpPr>
        <p:grpSpPr>
          <a:xfrm>
            <a:off x="951616" y="4827155"/>
            <a:ext cx="8866533" cy="2429607"/>
            <a:chOff x="0" y="0"/>
            <a:chExt cx="3021411" cy="827927"/>
          </a:xfrm>
        </p:grpSpPr>
        <p:sp>
          <p:nvSpPr>
            <p:cNvPr id="122" name="Freeform 61">
              <a:extLst>
                <a:ext uri="{FF2B5EF4-FFF2-40B4-BE49-F238E27FC236}">
                  <a16:creationId xmlns:a16="http://schemas.microsoft.com/office/drawing/2014/main" id="{43CAACAD-685D-BAE4-171B-32B47FAA20D0}"/>
                </a:ext>
              </a:extLst>
            </p:cNvPr>
            <p:cNvSpPr/>
            <p:nvPr/>
          </p:nvSpPr>
          <p:spPr>
            <a:xfrm>
              <a:off x="0" y="0"/>
              <a:ext cx="3021411" cy="827927"/>
            </a:xfrm>
            <a:custGeom>
              <a:avLst/>
              <a:gdLst/>
              <a:ahLst/>
              <a:cxnLst/>
              <a:rect l="l" t="t" r="r" b="b"/>
              <a:pathLst>
                <a:path w="3021411" h="827927">
                  <a:moveTo>
                    <a:pt x="21829" y="0"/>
                  </a:moveTo>
                  <a:lnTo>
                    <a:pt x="2999582" y="0"/>
                  </a:lnTo>
                  <a:cubicBezTo>
                    <a:pt x="3005371" y="0"/>
                    <a:pt x="3010923" y="2300"/>
                    <a:pt x="3015017" y="6394"/>
                  </a:cubicBezTo>
                  <a:cubicBezTo>
                    <a:pt x="3019111" y="10487"/>
                    <a:pt x="3021411" y="16040"/>
                    <a:pt x="3021411" y="21829"/>
                  </a:cubicBezTo>
                  <a:lnTo>
                    <a:pt x="3021411" y="806098"/>
                  </a:lnTo>
                  <a:cubicBezTo>
                    <a:pt x="3021411" y="811887"/>
                    <a:pt x="3019111" y="817439"/>
                    <a:pt x="3015017" y="821533"/>
                  </a:cubicBezTo>
                  <a:cubicBezTo>
                    <a:pt x="3010923" y="825627"/>
                    <a:pt x="3005371" y="827927"/>
                    <a:pt x="2999582" y="827927"/>
                  </a:cubicBezTo>
                  <a:lnTo>
                    <a:pt x="21829" y="827927"/>
                  </a:lnTo>
                  <a:cubicBezTo>
                    <a:pt x="16040" y="827927"/>
                    <a:pt x="10487" y="825627"/>
                    <a:pt x="6394" y="821533"/>
                  </a:cubicBezTo>
                  <a:cubicBezTo>
                    <a:pt x="2300" y="817439"/>
                    <a:pt x="0" y="811887"/>
                    <a:pt x="0" y="806098"/>
                  </a:cubicBezTo>
                  <a:lnTo>
                    <a:pt x="0" y="21829"/>
                  </a:lnTo>
                  <a:cubicBezTo>
                    <a:pt x="0" y="16040"/>
                    <a:pt x="2300" y="10487"/>
                    <a:pt x="6394" y="6394"/>
                  </a:cubicBezTo>
                  <a:cubicBezTo>
                    <a:pt x="10487" y="2300"/>
                    <a:pt x="16040" y="0"/>
                    <a:pt x="21829" y="0"/>
                  </a:cubicBezTo>
                  <a:close/>
                </a:path>
              </a:pathLst>
            </a:custGeom>
            <a:solidFill>
              <a:srgbClr val="000000">
                <a:alpha val="0"/>
              </a:srgbClr>
            </a:solidFill>
            <a:ln w="19050" cap="rnd">
              <a:solidFill>
                <a:srgbClr val="049AFF"/>
              </a:solidFill>
              <a:prstDash val="solid"/>
              <a:round/>
            </a:ln>
          </p:spPr>
          <p:txBody>
            <a:bodyPr/>
            <a:lstStyle/>
            <a:p>
              <a:endParaRPr lang="fr-FR"/>
            </a:p>
          </p:txBody>
        </p:sp>
        <p:sp>
          <p:nvSpPr>
            <p:cNvPr id="123" name="TextBox 62">
              <a:extLst>
                <a:ext uri="{FF2B5EF4-FFF2-40B4-BE49-F238E27FC236}">
                  <a16:creationId xmlns:a16="http://schemas.microsoft.com/office/drawing/2014/main" id="{B9C9FB1A-92EE-4CC8-B0E8-13E63B0799B9}"/>
                </a:ext>
              </a:extLst>
            </p:cNvPr>
            <p:cNvSpPr txBox="1"/>
            <p:nvPr/>
          </p:nvSpPr>
          <p:spPr>
            <a:xfrm>
              <a:off x="0" y="-38100"/>
              <a:ext cx="3021411" cy="866027"/>
            </a:xfrm>
            <a:prstGeom prst="rect">
              <a:avLst/>
            </a:prstGeom>
          </p:spPr>
          <p:txBody>
            <a:bodyPr lIns="45864" tIns="45864" rIns="45864" bIns="45864" rtlCol="0" anchor="ctr"/>
            <a:lstStyle/>
            <a:p>
              <a:pPr algn="ctr">
                <a:lnSpc>
                  <a:spcPts val="1820"/>
                </a:lnSpc>
                <a:spcBef>
                  <a:spcPct val="0"/>
                </a:spcBef>
              </a:pPr>
              <a:endParaRPr/>
            </a:p>
          </p:txBody>
        </p:sp>
      </p:grpSp>
      <p:grpSp>
        <p:nvGrpSpPr>
          <p:cNvPr id="124" name="Group 4">
            <a:extLst>
              <a:ext uri="{FF2B5EF4-FFF2-40B4-BE49-F238E27FC236}">
                <a16:creationId xmlns:a16="http://schemas.microsoft.com/office/drawing/2014/main" id="{F3A0AF2C-90D9-823B-0451-7AA50EF816E9}"/>
              </a:ext>
            </a:extLst>
          </p:cNvPr>
          <p:cNvGrpSpPr/>
          <p:nvPr/>
        </p:nvGrpSpPr>
        <p:grpSpPr>
          <a:xfrm>
            <a:off x="2263229" y="4827155"/>
            <a:ext cx="7554920" cy="610281"/>
            <a:chOff x="0" y="0"/>
            <a:chExt cx="2574458" cy="207963"/>
          </a:xfrm>
        </p:grpSpPr>
        <p:sp>
          <p:nvSpPr>
            <p:cNvPr id="125" name="Freeform 5">
              <a:extLst>
                <a:ext uri="{FF2B5EF4-FFF2-40B4-BE49-F238E27FC236}">
                  <a16:creationId xmlns:a16="http://schemas.microsoft.com/office/drawing/2014/main" id="{795D5FC8-8300-9286-1E44-F5A49AABF2DA}"/>
                </a:ext>
              </a:extLst>
            </p:cNvPr>
            <p:cNvSpPr/>
            <p:nvPr/>
          </p:nvSpPr>
          <p:spPr>
            <a:xfrm>
              <a:off x="0" y="0"/>
              <a:ext cx="2574458" cy="207963"/>
            </a:xfrm>
            <a:custGeom>
              <a:avLst/>
              <a:gdLst/>
              <a:ahLst/>
              <a:cxnLst/>
              <a:rect l="l" t="t" r="r" b="b"/>
              <a:pathLst>
                <a:path w="2574458" h="207963">
                  <a:moveTo>
                    <a:pt x="18446" y="0"/>
                  </a:moveTo>
                  <a:lnTo>
                    <a:pt x="2556012" y="0"/>
                  </a:lnTo>
                  <a:cubicBezTo>
                    <a:pt x="2560905" y="0"/>
                    <a:pt x="2565596" y="1943"/>
                    <a:pt x="2569055" y="5403"/>
                  </a:cubicBezTo>
                  <a:cubicBezTo>
                    <a:pt x="2572515" y="8862"/>
                    <a:pt x="2574458" y="13553"/>
                    <a:pt x="2574458" y="18446"/>
                  </a:cubicBezTo>
                  <a:lnTo>
                    <a:pt x="2574458" y="189517"/>
                  </a:lnTo>
                  <a:cubicBezTo>
                    <a:pt x="2574458" y="194409"/>
                    <a:pt x="2572515" y="199101"/>
                    <a:pt x="2569055" y="202560"/>
                  </a:cubicBezTo>
                  <a:cubicBezTo>
                    <a:pt x="2565596" y="206019"/>
                    <a:pt x="2560905" y="207963"/>
                    <a:pt x="2556012" y="207963"/>
                  </a:cubicBezTo>
                  <a:lnTo>
                    <a:pt x="18446" y="207963"/>
                  </a:lnTo>
                  <a:cubicBezTo>
                    <a:pt x="13553" y="207963"/>
                    <a:pt x="8862" y="206019"/>
                    <a:pt x="5403" y="202560"/>
                  </a:cubicBezTo>
                  <a:cubicBezTo>
                    <a:pt x="1943" y="199101"/>
                    <a:pt x="0" y="194409"/>
                    <a:pt x="0" y="189517"/>
                  </a:cubicBezTo>
                  <a:lnTo>
                    <a:pt x="0" y="18446"/>
                  </a:lnTo>
                  <a:cubicBezTo>
                    <a:pt x="0" y="13553"/>
                    <a:pt x="1943" y="8862"/>
                    <a:pt x="5403" y="5403"/>
                  </a:cubicBezTo>
                  <a:cubicBezTo>
                    <a:pt x="8862" y="1943"/>
                    <a:pt x="13553" y="0"/>
                    <a:pt x="18446" y="0"/>
                  </a:cubicBezTo>
                  <a:close/>
                </a:path>
              </a:pathLst>
            </a:custGeom>
            <a:solidFill>
              <a:srgbClr val="049AFF"/>
            </a:solidFill>
          </p:spPr>
          <p:txBody>
            <a:bodyPr/>
            <a:lstStyle/>
            <a:p>
              <a:endParaRPr lang="fr-FR"/>
            </a:p>
          </p:txBody>
        </p:sp>
        <p:sp>
          <p:nvSpPr>
            <p:cNvPr id="126" name="TextBox 6">
              <a:extLst>
                <a:ext uri="{FF2B5EF4-FFF2-40B4-BE49-F238E27FC236}">
                  <a16:creationId xmlns:a16="http://schemas.microsoft.com/office/drawing/2014/main" id="{7F0A4D95-6DB4-9D4C-3D1E-29A21CA42A00}"/>
                </a:ext>
              </a:extLst>
            </p:cNvPr>
            <p:cNvSpPr txBox="1"/>
            <p:nvPr/>
          </p:nvSpPr>
          <p:spPr>
            <a:xfrm>
              <a:off x="0" y="-38100"/>
              <a:ext cx="2574458" cy="246063"/>
            </a:xfrm>
            <a:prstGeom prst="rect">
              <a:avLst/>
            </a:prstGeom>
          </p:spPr>
          <p:txBody>
            <a:bodyPr lIns="45864" tIns="45864" rIns="45864" bIns="45864" rtlCol="0" anchor="ctr"/>
            <a:lstStyle/>
            <a:p>
              <a:pPr algn="ctr">
                <a:lnSpc>
                  <a:spcPts val="1820"/>
                </a:lnSpc>
                <a:spcBef>
                  <a:spcPct val="0"/>
                </a:spcBef>
              </a:pPr>
              <a:endParaRPr/>
            </a:p>
          </p:txBody>
        </p:sp>
      </p:grpSp>
      <p:sp>
        <p:nvSpPr>
          <p:cNvPr id="127" name="AutoShape 7">
            <a:extLst>
              <a:ext uri="{FF2B5EF4-FFF2-40B4-BE49-F238E27FC236}">
                <a16:creationId xmlns:a16="http://schemas.microsoft.com/office/drawing/2014/main" id="{6F62D873-FDC9-73FE-14D9-02A0C6358012}"/>
              </a:ext>
            </a:extLst>
          </p:cNvPr>
          <p:cNvSpPr/>
          <p:nvPr/>
        </p:nvSpPr>
        <p:spPr>
          <a:xfrm>
            <a:off x="8861142" y="4827155"/>
            <a:ext cx="0" cy="1902634"/>
          </a:xfrm>
          <a:prstGeom prst="line">
            <a:avLst/>
          </a:prstGeom>
          <a:ln w="19050" cap="flat">
            <a:solidFill>
              <a:srgbClr val="EAF7FF"/>
            </a:solidFill>
            <a:prstDash val="solid"/>
            <a:headEnd type="none" w="sm" len="sm"/>
            <a:tailEnd type="none" w="sm" len="sm"/>
          </a:ln>
        </p:spPr>
        <p:txBody>
          <a:bodyPr/>
          <a:lstStyle/>
          <a:p>
            <a:endParaRPr lang="fr-FR"/>
          </a:p>
        </p:txBody>
      </p:sp>
      <p:sp>
        <p:nvSpPr>
          <p:cNvPr id="128" name="AutoShape 8">
            <a:extLst>
              <a:ext uri="{FF2B5EF4-FFF2-40B4-BE49-F238E27FC236}">
                <a16:creationId xmlns:a16="http://schemas.microsoft.com/office/drawing/2014/main" id="{05845392-A30A-3920-B1F0-3267A13A4734}"/>
              </a:ext>
            </a:extLst>
          </p:cNvPr>
          <p:cNvSpPr/>
          <p:nvPr/>
        </p:nvSpPr>
        <p:spPr>
          <a:xfrm>
            <a:off x="4371962" y="4827155"/>
            <a:ext cx="0" cy="1902634"/>
          </a:xfrm>
          <a:prstGeom prst="line">
            <a:avLst/>
          </a:prstGeom>
          <a:ln w="19050" cap="flat">
            <a:solidFill>
              <a:srgbClr val="EAF7FF"/>
            </a:solidFill>
            <a:prstDash val="solid"/>
            <a:headEnd type="none" w="sm" len="sm"/>
            <a:tailEnd type="none" w="sm" len="sm"/>
          </a:ln>
        </p:spPr>
        <p:txBody>
          <a:bodyPr/>
          <a:lstStyle/>
          <a:p>
            <a:endParaRPr lang="fr-FR"/>
          </a:p>
        </p:txBody>
      </p:sp>
      <p:sp>
        <p:nvSpPr>
          <p:cNvPr id="129" name="AutoShape 9">
            <a:extLst>
              <a:ext uri="{FF2B5EF4-FFF2-40B4-BE49-F238E27FC236}">
                <a16:creationId xmlns:a16="http://schemas.microsoft.com/office/drawing/2014/main" id="{9EAA1662-25A1-DD42-D690-F8CA4FB8CB83}"/>
              </a:ext>
            </a:extLst>
          </p:cNvPr>
          <p:cNvSpPr/>
          <p:nvPr/>
        </p:nvSpPr>
        <p:spPr>
          <a:xfrm>
            <a:off x="6463791" y="4827155"/>
            <a:ext cx="0" cy="1902634"/>
          </a:xfrm>
          <a:prstGeom prst="line">
            <a:avLst/>
          </a:prstGeom>
          <a:ln w="19050" cap="flat">
            <a:solidFill>
              <a:srgbClr val="EAF7FF"/>
            </a:solidFill>
            <a:prstDash val="solid"/>
            <a:headEnd type="none" w="sm" len="sm"/>
            <a:tailEnd type="none" w="sm" len="sm"/>
          </a:ln>
        </p:spPr>
        <p:txBody>
          <a:bodyPr/>
          <a:lstStyle/>
          <a:p>
            <a:endParaRPr lang="fr-FR"/>
          </a:p>
        </p:txBody>
      </p:sp>
      <p:sp>
        <p:nvSpPr>
          <p:cNvPr id="130" name="AutoShape 10">
            <a:extLst>
              <a:ext uri="{FF2B5EF4-FFF2-40B4-BE49-F238E27FC236}">
                <a16:creationId xmlns:a16="http://schemas.microsoft.com/office/drawing/2014/main" id="{F7920C5B-4E64-455A-CAA6-E286D7CE3C83}"/>
              </a:ext>
            </a:extLst>
          </p:cNvPr>
          <p:cNvSpPr/>
          <p:nvPr/>
        </p:nvSpPr>
        <p:spPr>
          <a:xfrm>
            <a:off x="7518305" y="4827155"/>
            <a:ext cx="0" cy="1902634"/>
          </a:xfrm>
          <a:prstGeom prst="line">
            <a:avLst/>
          </a:prstGeom>
          <a:ln w="19050" cap="flat">
            <a:solidFill>
              <a:srgbClr val="EAF7FF"/>
            </a:solidFill>
            <a:prstDash val="solid"/>
            <a:headEnd type="none" w="sm" len="sm"/>
            <a:tailEnd type="none" w="sm" len="sm"/>
          </a:ln>
        </p:spPr>
        <p:txBody>
          <a:bodyPr/>
          <a:lstStyle/>
          <a:p>
            <a:endParaRPr lang="fr-FR"/>
          </a:p>
        </p:txBody>
      </p:sp>
      <p:grpSp>
        <p:nvGrpSpPr>
          <p:cNvPr id="131" name="Group 11">
            <a:extLst>
              <a:ext uri="{FF2B5EF4-FFF2-40B4-BE49-F238E27FC236}">
                <a16:creationId xmlns:a16="http://schemas.microsoft.com/office/drawing/2014/main" id="{152A8192-F922-D0D4-90C8-70CE2ABFCDAE}"/>
              </a:ext>
            </a:extLst>
          </p:cNvPr>
          <p:cNvGrpSpPr/>
          <p:nvPr/>
        </p:nvGrpSpPr>
        <p:grpSpPr>
          <a:xfrm>
            <a:off x="951616" y="6691415"/>
            <a:ext cx="8866533" cy="565346"/>
            <a:chOff x="0" y="0"/>
            <a:chExt cx="3021411" cy="192651"/>
          </a:xfrm>
        </p:grpSpPr>
        <p:sp>
          <p:nvSpPr>
            <p:cNvPr id="132" name="Freeform 12">
              <a:extLst>
                <a:ext uri="{FF2B5EF4-FFF2-40B4-BE49-F238E27FC236}">
                  <a16:creationId xmlns:a16="http://schemas.microsoft.com/office/drawing/2014/main" id="{8EFCB630-DD4C-7A4D-32EF-87DF0E452140}"/>
                </a:ext>
              </a:extLst>
            </p:cNvPr>
            <p:cNvSpPr/>
            <p:nvPr/>
          </p:nvSpPr>
          <p:spPr>
            <a:xfrm>
              <a:off x="0" y="0"/>
              <a:ext cx="3021411" cy="192651"/>
            </a:xfrm>
            <a:custGeom>
              <a:avLst/>
              <a:gdLst/>
              <a:ahLst/>
              <a:cxnLst/>
              <a:rect l="l" t="t" r="r" b="b"/>
              <a:pathLst>
                <a:path w="3021411" h="192651">
                  <a:moveTo>
                    <a:pt x="15717" y="0"/>
                  </a:moveTo>
                  <a:lnTo>
                    <a:pt x="3005694" y="0"/>
                  </a:lnTo>
                  <a:cubicBezTo>
                    <a:pt x="3014374" y="0"/>
                    <a:pt x="3021411" y="7037"/>
                    <a:pt x="3021411" y="15717"/>
                  </a:cubicBezTo>
                  <a:lnTo>
                    <a:pt x="3021411" y="176934"/>
                  </a:lnTo>
                  <a:cubicBezTo>
                    <a:pt x="3021411" y="181102"/>
                    <a:pt x="3019755" y="185100"/>
                    <a:pt x="3016807" y="188047"/>
                  </a:cubicBezTo>
                  <a:cubicBezTo>
                    <a:pt x="3013860" y="190995"/>
                    <a:pt x="3009862" y="192651"/>
                    <a:pt x="3005694" y="192651"/>
                  </a:cubicBezTo>
                  <a:lnTo>
                    <a:pt x="15717" y="192651"/>
                  </a:lnTo>
                  <a:cubicBezTo>
                    <a:pt x="11549" y="192651"/>
                    <a:pt x="7551" y="190995"/>
                    <a:pt x="4603" y="188047"/>
                  </a:cubicBezTo>
                  <a:cubicBezTo>
                    <a:pt x="1656" y="185100"/>
                    <a:pt x="0" y="181102"/>
                    <a:pt x="0" y="176934"/>
                  </a:cubicBezTo>
                  <a:lnTo>
                    <a:pt x="0" y="15717"/>
                  </a:lnTo>
                  <a:cubicBezTo>
                    <a:pt x="0" y="11549"/>
                    <a:pt x="1656" y="7551"/>
                    <a:pt x="4603" y="4603"/>
                  </a:cubicBezTo>
                  <a:cubicBezTo>
                    <a:pt x="7551" y="1656"/>
                    <a:pt x="11549" y="0"/>
                    <a:pt x="15717" y="0"/>
                  </a:cubicBezTo>
                  <a:close/>
                </a:path>
              </a:pathLst>
            </a:custGeom>
            <a:solidFill>
              <a:srgbClr val="049AFF"/>
            </a:solidFill>
          </p:spPr>
          <p:txBody>
            <a:bodyPr/>
            <a:lstStyle/>
            <a:p>
              <a:endParaRPr lang="fr-FR"/>
            </a:p>
          </p:txBody>
        </p:sp>
        <p:sp>
          <p:nvSpPr>
            <p:cNvPr id="133" name="TextBox 13">
              <a:extLst>
                <a:ext uri="{FF2B5EF4-FFF2-40B4-BE49-F238E27FC236}">
                  <a16:creationId xmlns:a16="http://schemas.microsoft.com/office/drawing/2014/main" id="{D62B2F86-B2D7-9D0C-76F1-F53BE9B9CA02}"/>
                </a:ext>
              </a:extLst>
            </p:cNvPr>
            <p:cNvSpPr txBox="1"/>
            <p:nvPr/>
          </p:nvSpPr>
          <p:spPr>
            <a:xfrm>
              <a:off x="0" y="-38100"/>
              <a:ext cx="3021411" cy="230751"/>
            </a:xfrm>
            <a:prstGeom prst="rect">
              <a:avLst/>
            </a:prstGeom>
          </p:spPr>
          <p:txBody>
            <a:bodyPr lIns="45864" tIns="45864" rIns="45864" bIns="45864" rtlCol="0" anchor="ctr"/>
            <a:lstStyle/>
            <a:p>
              <a:pPr algn="ctr">
                <a:lnSpc>
                  <a:spcPts val="1820"/>
                </a:lnSpc>
                <a:spcBef>
                  <a:spcPct val="0"/>
                </a:spcBef>
              </a:pPr>
              <a:endParaRPr/>
            </a:p>
          </p:txBody>
        </p:sp>
      </p:grpSp>
      <p:sp>
        <p:nvSpPr>
          <p:cNvPr id="134" name="AutoShape 14">
            <a:extLst>
              <a:ext uri="{FF2B5EF4-FFF2-40B4-BE49-F238E27FC236}">
                <a16:creationId xmlns:a16="http://schemas.microsoft.com/office/drawing/2014/main" id="{022F8C4C-D38E-A037-76F5-65AAD45D2D19}"/>
              </a:ext>
            </a:extLst>
          </p:cNvPr>
          <p:cNvSpPr/>
          <p:nvPr/>
        </p:nvSpPr>
        <p:spPr>
          <a:xfrm>
            <a:off x="2263229" y="6355382"/>
            <a:ext cx="7554920" cy="0"/>
          </a:xfrm>
          <a:prstGeom prst="line">
            <a:avLst/>
          </a:prstGeom>
          <a:ln w="19050" cap="flat">
            <a:solidFill>
              <a:srgbClr val="EAF7FF"/>
            </a:solidFill>
            <a:prstDash val="solid"/>
            <a:headEnd type="none" w="sm" len="sm"/>
            <a:tailEnd type="none" w="sm" len="sm"/>
          </a:ln>
        </p:spPr>
        <p:txBody>
          <a:bodyPr/>
          <a:lstStyle/>
          <a:p>
            <a:endParaRPr lang="fr-FR"/>
          </a:p>
        </p:txBody>
      </p:sp>
      <p:sp>
        <p:nvSpPr>
          <p:cNvPr id="135" name="AutoShape 15">
            <a:extLst>
              <a:ext uri="{FF2B5EF4-FFF2-40B4-BE49-F238E27FC236}">
                <a16:creationId xmlns:a16="http://schemas.microsoft.com/office/drawing/2014/main" id="{CC8A0252-8E5D-8FFB-A6AB-6A4EC4B5FB0A}"/>
              </a:ext>
            </a:extLst>
          </p:cNvPr>
          <p:cNvSpPr/>
          <p:nvPr/>
        </p:nvSpPr>
        <p:spPr>
          <a:xfrm flipH="1">
            <a:off x="2271791" y="4827155"/>
            <a:ext cx="48" cy="2429607"/>
          </a:xfrm>
          <a:prstGeom prst="line">
            <a:avLst/>
          </a:prstGeom>
          <a:ln w="19050" cap="flat">
            <a:solidFill>
              <a:srgbClr val="049AFF"/>
            </a:solidFill>
            <a:prstDash val="solid"/>
            <a:headEnd type="none" w="sm" len="sm"/>
            <a:tailEnd type="none" w="sm" len="sm"/>
          </a:ln>
        </p:spPr>
        <p:txBody>
          <a:bodyPr/>
          <a:lstStyle/>
          <a:p>
            <a:endParaRPr lang="fr-FR"/>
          </a:p>
        </p:txBody>
      </p:sp>
      <p:sp>
        <p:nvSpPr>
          <p:cNvPr id="136" name="AutoShape 16">
            <a:extLst>
              <a:ext uri="{FF2B5EF4-FFF2-40B4-BE49-F238E27FC236}">
                <a16:creationId xmlns:a16="http://schemas.microsoft.com/office/drawing/2014/main" id="{DC91EED7-79CF-E968-CFAC-7885B930688C}"/>
              </a:ext>
            </a:extLst>
          </p:cNvPr>
          <p:cNvSpPr/>
          <p:nvPr/>
        </p:nvSpPr>
        <p:spPr>
          <a:xfrm flipV="1">
            <a:off x="951616" y="5925359"/>
            <a:ext cx="1320175" cy="9525"/>
          </a:xfrm>
          <a:prstGeom prst="line">
            <a:avLst/>
          </a:prstGeom>
          <a:ln w="19050" cap="flat">
            <a:solidFill>
              <a:srgbClr val="049AFF"/>
            </a:solidFill>
            <a:prstDash val="solid"/>
            <a:headEnd type="none" w="sm" len="sm"/>
            <a:tailEnd type="none" w="sm" len="sm"/>
          </a:ln>
        </p:spPr>
        <p:txBody>
          <a:bodyPr/>
          <a:lstStyle/>
          <a:p>
            <a:endParaRPr lang="fr-FR"/>
          </a:p>
        </p:txBody>
      </p:sp>
      <p:sp>
        <p:nvSpPr>
          <p:cNvPr id="137" name="AutoShape 17">
            <a:extLst>
              <a:ext uri="{FF2B5EF4-FFF2-40B4-BE49-F238E27FC236}">
                <a16:creationId xmlns:a16="http://schemas.microsoft.com/office/drawing/2014/main" id="{CAA9C4B3-09CB-3E94-384C-2A89BBC38F5D}"/>
              </a:ext>
            </a:extLst>
          </p:cNvPr>
          <p:cNvSpPr/>
          <p:nvPr/>
        </p:nvSpPr>
        <p:spPr>
          <a:xfrm>
            <a:off x="951616" y="5437436"/>
            <a:ext cx="1311613" cy="0"/>
          </a:xfrm>
          <a:prstGeom prst="line">
            <a:avLst/>
          </a:prstGeom>
          <a:ln w="19050" cap="flat">
            <a:solidFill>
              <a:srgbClr val="049AFF"/>
            </a:solidFill>
            <a:prstDash val="solid"/>
            <a:headEnd type="none" w="sm" len="sm"/>
            <a:tailEnd type="none" w="sm" len="sm"/>
          </a:ln>
        </p:spPr>
        <p:txBody>
          <a:bodyPr/>
          <a:lstStyle/>
          <a:p>
            <a:endParaRPr lang="fr-FR"/>
          </a:p>
        </p:txBody>
      </p:sp>
      <p:grpSp>
        <p:nvGrpSpPr>
          <p:cNvPr id="138" name="Group 18">
            <a:extLst>
              <a:ext uri="{FF2B5EF4-FFF2-40B4-BE49-F238E27FC236}">
                <a16:creationId xmlns:a16="http://schemas.microsoft.com/office/drawing/2014/main" id="{C64A517B-75A9-64C3-6DD0-100BFCFA9999}"/>
              </a:ext>
            </a:extLst>
          </p:cNvPr>
          <p:cNvGrpSpPr/>
          <p:nvPr/>
        </p:nvGrpSpPr>
        <p:grpSpPr>
          <a:xfrm>
            <a:off x="2271791" y="4827155"/>
            <a:ext cx="132131" cy="132131"/>
            <a:chOff x="0" y="0"/>
            <a:chExt cx="52448" cy="52448"/>
          </a:xfrm>
        </p:grpSpPr>
        <p:sp>
          <p:nvSpPr>
            <p:cNvPr id="139" name="Freeform 19">
              <a:extLst>
                <a:ext uri="{FF2B5EF4-FFF2-40B4-BE49-F238E27FC236}">
                  <a16:creationId xmlns:a16="http://schemas.microsoft.com/office/drawing/2014/main" id="{5842C083-D40B-E3F3-66E4-94178BBB1B4F}"/>
                </a:ext>
              </a:extLst>
            </p:cNvPr>
            <p:cNvSpPr/>
            <p:nvPr/>
          </p:nvSpPr>
          <p:spPr>
            <a:xfrm>
              <a:off x="0" y="0"/>
              <a:ext cx="52448" cy="52448"/>
            </a:xfrm>
            <a:custGeom>
              <a:avLst/>
              <a:gdLst/>
              <a:ahLst/>
              <a:cxnLst/>
              <a:rect l="l" t="t" r="r" b="b"/>
              <a:pathLst>
                <a:path w="52448" h="52448">
                  <a:moveTo>
                    <a:pt x="0" y="0"/>
                  </a:moveTo>
                  <a:lnTo>
                    <a:pt x="52448" y="0"/>
                  </a:lnTo>
                  <a:lnTo>
                    <a:pt x="52448" y="52448"/>
                  </a:lnTo>
                  <a:lnTo>
                    <a:pt x="0" y="52448"/>
                  </a:lnTo>
                  <a:close/>
                </a:path>
              </a:pathLst>
            </a:custGeom>
            <a:solidFill>
              <a:srgbClr val="049AFF"/>
            </a:solidFill>
          </p:spPr>
          <p:txBody>
            <a:bodyPr/>
            <a:lstStyle/>
            <a:p>
              <a:endParaRPr lang="fr-FR"/>
            </a:p>
          </p:txBody>
        </p:sp>
        <p:sp>
          <p:nvSpPr>
            <p:cNvPr id="140" name="TextBox 20">
              <a:extLst>
                <a:ext uri="{FF2B5EF4-FFF2-40B4-BE49-F238E27FC236}">
                  <a16:creationId xmlns:a16="http://schemas.microsoft.com/office/drawing/2014/main" id="{D364C944-719F-D50A-BE87-9ABFEC5E409B}"/>
                </a:ext>
              </a:extLst>
            </p:cNvPr>
            <p:cNvSpPr txBox="1"/>
            <p:nvPr/>
          </p:nvSpPr>
          <p:spPr>
            <a:xfrm>
              <a:off x="0" y="-38100"/>
              <a:ext cx="52448" cy="90548"/>
            </a:xfrm>
            <a:prstGeom prst="rect">
              <a:avLst/>
            </a:prstGeom>
          </p:spPr>
          <p:txBody>
            <a:bodyPr lIns="45864" tIns="45864" rIns="45864" bIns="45864" rtlCol="0" anchor="ctr"/>
            <a:lstStyle/>
            <a:p>
              <a:pPr algn="ctr">
                <a:lnSpc>
                  <a:spcPts val="1820"/>
                </a:lnSpc>
              </a:pPr>
              <a:endParaRPr/>
            </a:p>
          </p:txBody>
        </p:sp>
      </p:grpSp>
      <p:grpSp>
        <p:nvGrpSpPr>
          <p:cNvPr id="141" name="Group 21">
            <a:extLst>
              <a:ext uri="{FF2B5EF4-FFF2-40B4-BE49-F238E27FC236}">
                <a16:creationId xmlns:a16="http://schemas.microsoft.com/office/drawing/2014/main" id="{33C4BDD6-1F6E-24CC-EF78-4079FE8972C0}"/>
              </a:ext>
            </a:extLst>
          </p:cNvPr>
          <p:cNvGrpSpPr/>
          <p:nvPr/>
        </p:nvGrpSpPr>
        <p:grpSpPr>
          <a:xfrm>
            <a:off x="2271791" y="5305305"/>
            <a:ext cx="132131" cy="132131"/>
            <a:chOff x="0" y="0"/>
            <a:chExt cx="52448" cy="52448"/>
          </a:xfrm>
        </p:grpSpPr>
        <p:sp>
          <p:nvSpPr>
            <p:cNvPr id="142" name="Freeform 22">
              <a:extLst>
                <a:ext uri="{FF2B5EF4-FFF2-40B4-BE49-F238E27FC236}">
                  <a16:creationId xmlns:a16="http://schemas.microsoft.com/office/drawing/2014/main" id="{25D864EF-CABC-D06F-2E11-1C811F590557}"/>
                </a:ext>
              </a:extLst>
            </p:cNvPr>
            <p:cNvSpPr/>
            <p:nvPr/>
          </p:nvSpPr>
          <p:spPr>
            <a:xfrm>
              <a:off x="0" y="0"/>
              <a:ext cx="52448" cy="52448"/>
            </a:xfrm>
            <a:custGeom>
              <a:avLst/>
              <a:gdLst/>
              <a:ahLst/>
              <a:cxnLst/>
              <a:rect l="l" t="t" r="r" b="b"/>
              <a:pathLst>
                <a:path w="52448" h="52448">
                  <a:moveTo>
                    <a:pt x="0" y="0"/>
                  </a:moveTo>
                  <a:lnTo>
                    <a:pt x="52448" y="0"/>
                  </a:lnTo>
                  <a:lnTo>
                    <a:pt x="52448" y="52448"/>
                  </a:lnTo>
                  <a:lnTo>
                    <a:pt x="0" y="52448"/>
                  </a:lnTo>
                  <a:close/>
                </a:path>
              </a:pathLst>
            </a:custGeom>
            <a:solidFill>
              <a:srgbClr val="049AFF"/>
            </a:solidFill>
          </p:spPr>
          <p:txBody>
            <a:bodyPr/>
            <a:lstStyle/>
            <a:p>
              <a:endParaRPr lang="fr-FR"/>
            </a:p>
          </p:txBody>
        </p:sp>
        <p:sp>
          <p:nvSpPr>
            <p:cNvPr id="143" name="TextBox 23">
              <a:extLst>
                <a:ext uri="{FF2B5EF4-FFF2-40B4-BE49-F238E27FC236}">
                  <a16:creationId xmlns:a16="http://schemas.microsoft.com/office/drawing/2014/main" id="{91E60FA3-E46B-9106-AE0C-8CA60764A0E1}"/>
                </a:ext>
              </a:extLst>
            </p:cNvPr>
            <p:cNvSpPr txBox="1"/>
            <p:nvPr/>
          </p:nvSpPr>
          <p:spPr>
            <a:xfrm>
              <a:off x="0" y="-38100"/>
              <a:ext cx="52448" cy="90548"/>
            </a:xfrm>
            <a:prstGeom prst="rect">
              <a:avLst/>
            </a:prstGeom>
          </p:spPr>
          <p:txBody>
            <a:bodyPr lIns="45864" tIns="45864" rIns="45864" bIns="45864" rtlCol="0" anchor="ctr"/>
            <a:lstStyle/>
            <a:p>
              <a:pPr algn="ctr">
                <a:lnSpc>
                  <a:spcPts val="1820"/>
                </a:lnSpc>
              </a:pPr>
              <a:endParaRPr/>
            </a:p>
          </p:txBody>
        </p:sp>
      </p:grpSp>
      <p:grpSp>
        <p:nvGrpSpPr>
          <p:cNvPr id="144" name="Group 27">
            <a:extLst>
              <a:ext uri="{FF2B5EF4-FFF2-40B4-BE49-F238E27FC236}">
                <a16:creationId xmlns:a16="http://schemas.microsoft.com/office/drawing/2014/main" id="{7F1B6839-C15F-B7B7-A63A-7BCB820F7DF2}"/>
              </a:ext>
            </a:extLst>
          </p:cNvPr>
          <p:cNvGrpSpPr/>
          <p:nvPr/>
        </p:nvGrpSpPr>
        <p:grpSpPr>
          <a:xfrm>
            <a:off x="951616" y="6691415"/>
            <a:ext cx="132131" cy="132131"/>
            <a:chOff x="0" y="0"/>
            <a:chExt cx="52448" cy="52448"/>
          </a:xfrm>
        </p:grpSpPr>
        <p:sp>
          <p:nvSpPr>
            <p:cNvPr id="145" name="Freeform 28">
              <a:extLst>
                <a:ext uri="{FF2B5EF4-FFF2-40B4-BE49-F238E27FC236}">
                  <a16:creationId xmlns:a16="http://schemas.microsoft.com/office/drawing/2014/main" id="{9AE34E58-DEDF-056A-031E-8DD0EDBE423D}"/>
                </a:ext>
              </a:extLst>
            </p:cNvPr>
            <p:cNvSpPr/>
            <p:nvPr/>
          </p:nvSpPr>
          <p:spPr>
            <a:xfrm>
              <a:off x="0" y="0"/>
              <a:ext cx="52448" cy="52448"/>
            </a:xfrm>
            <a:custGeom>
              <a:avLst/>
              <a:gdLst/>
              <a:ahLst/>
              <a:cxnLst/>
              <a:rect l="l" t="t" r="r" b="b"/>
              <a:pathLst>
                <a:path w="52448" h="52448">
                  <a:moveTo>
                    <a:pt x="0" y="0"/>
                  </a:moveTo>
                  <a:lnTo>
                    <a:pt x="52448" y="0"/>
                  </a:lnTo>
                  <a:lnTo>
                    <a:pt x="52448" y="52448"/>
                  </a:lnTo>
                  <a:lnTo>
                    <a:pt x="0" y="52448"/>
                  </a:lnTo>
                  <a:close/>
                </a:path>
              </a:pathLst>
            </a:custGeom>
            <a:solidFill>
              <a:srgbClr val="049AFF"/>
            </a:solidFill>
          </p:spPr>
          <p:txBody>
            <a:bodyPr/>
            <a:lstStyle/>
            <a:p>
              <a:endParaRPr lang="fr-FR"/>
            </a:p>
          </p:txBody>
        </p:sp>
        <p:sp>
          <p:nvSpPr>
            <p:cNvPr id="146" name="TextBox 29">
              <a:extLst>
                <a:ext uri="{FF2B5EF4-FFF2-40B4-BE49-F238E27FC236}">
                  <a16:creationId xmlns:a16="http://schemas.microsoft.com/office/drawing/2014/main" id="{5529F6EB-EA84-A8AC-1BF4-43B7311E2AFF}"/>
                </a:ext>
              </a:extLst>
            </p:cNvPr>
            <p:cNvSpPr txBox="1"/>
            <p:nvPr/>
          </p:nvSpPr>
          <p:spPr>
            <a:xfrm>
              <a:off x="0" y="-38100"/>
              <a:ext cx="52448" cy="90548"/>
            </a:xfrm>
            <a:prstGeom prst="rect">
              <a:avLst/>
            </a:prstGeom>
          </p:spPr>
          <p:txBody>
            <a:bodyPr lIns="45864" tIns="45864" rIns="45864" bIns="45864" rtlCol="0" anchor="ctr"/>
            <a:lstStyle/>
            <a:p>
              <a:pPr algn="ctr">
                <a:lnSpc>
                  <a:spcPts val="1820"/>
                </a:lnSpc>
              </a:pPr>
              <a:endParaRPr/>
            </a:p>
          </p:txBody>
        </p:sp>
      </p:grpSp>
      <p:grpSp>
        <p:nvGrpSpPr>
          <p:cNvPr id="147" name="Group 30">
            <a:extLst>
              <a:ext uri="{FF2B5EF4-FFF2-40B4-BE49-F238E27FC236}">
                <a16:creationId xmlns:a16="http://schemas.microsoft.com/office/drawing/2014/main" id="{6860446B-B684-9524-EBF8-66BFE9A75ADC}"/>
              </a:ext>
            </a:extLst>
          </p:cNvPr>
          <p:cNvGrpSpPr/>
          <p:nvPr/>
        </p:nvGrpSpPr>
        <p:grpSpPr>
          <a:xfrm>
            <a:off x="9690026" y="6691415"/>
            <a:ext cx="132131" cy="132131"/>
            <a:chOff x="0" y="0"/>
            <a:chExt cx="52448" cy="52448"/>
          </a:xfrm>
        </p:grpSpPr>
        <p:sp>
          <p:nvSpPr>
            <p:cNvPr id="148" name="Freeform 31">
              <a:extLst>
                <a:ext uri="{FF2B5EF4-FFF2-40B4-BE49-F238E27FC236}">
                  <a16:creationId xmlns:a16="http://schemas.microsoft.com/office/drawing/2014/main" id="{97C02F97-A388-5DC1-2E9E-6C6724778F2B}"/>
                </a:ext>
              </a:extLst>
            </p:cNvPr>
            <p:cNvSpPr/>
            <p:nvPr/>
          </p:nvSpPr>
          <p:spPr>
            <a:xfrm>
              <a:off x="0" y="0"/>
              <a:ext cx="52448" cy="52448"/>
            </a:xfrm>
            <a:custGeom>
              <a:avLst/>
              <a:gdLst/>
              <a:ahLst/>
              <a:cxnLst/>
              <a:rect l="l" t="t" r="r" b="b"/>
              <a:pathLst>
                <a:path w="52448" h="52448">
                  <a:moveTo>
                    <a:pt x="0" y="0"/>
                  </a:moveTo>
                  <a:lnTo>
                    <a:pt x="52448" y="0"/>
                  </a:lnTo>
                  <a:lnTo>
                    <a:pt x="52448" y="52448"/>
                  </a:lnTo>
                  <a:lnTo>
                    <a:pt x="0" y="52448"/>
                  </a:lnTo>
                  <a:close/>
                </a:path>
              </a:pathLst>
            </a:custGeom>
            <a:solidFill>
              <a:srgbClr val="049AFF"/>
            </a:solidFill>
          </p:spPr>
          <p:txBody>
            <a:bodyPr/>
            <a:lstStyle/>
            <a:p>
              <a:endParaRPr lang="fr-FR"/>
            </a:p>
          </p:txBody>
        </p:sp>
        <p:sp>
          <p:nvSpPr>
            <p:cNvPr id="149" name="TextBox 32">
              <a:extLst>
                <a:ext uri="{FF2B5EF4-FFF2-40B4-BE49-F238E27FC236}">
                  <a16:creationId xmlns:a16="http://schemas.microsoft.com/office/drawing/2014/main" id="{95CFBB73-0AD6-D4E1-0E1A-8D752527C3D3}"/>
                </a:ext>
              </a:extLst>
            </p:cNvPr>
            <p:cNvSpPr txBox="1"/>
            <p:nvPr/>
          </p:nvSpPr>
          <p:spPr>
            <a:xfrm>
              <a:off x="0" y="-38100"/>
              <a:ext cx="52448" cy="90548"/>
            </a:xfrm>
            <a:prstGeom prst="rect">
              <a:avLst/>
            </a:prstGeom>
          </p:spPr>
          <p:txBody>
            <a:bodyPr lIns="45864" tIns="45864" rIns="45864" bIns="45864" rtlCol="0" anchor="ctr"/>
            <a:lstStyle/>
            <a:p>
              <a:pPr algn="ctr">
                <a:lnSpc>
                  <a:spcPts val="1820"/>
                </a:lnSpc>
              </a:pPr>
              <a:endParaRPr/>
            </a:p>
          </p:txBody>
        </p:sp>
      </p:grpSp>
      <p:sp>
        <p:nvSpPr>
          <p:cNvPr id="150" name="Freeform 33">
            <a:extLst>
              <a:ext uri="{FF2B5EF4-FFF2-40B4-BE49-F238E27FC236}">
                <a16:creationId xmlns:a16="http://schemas.microsoft.com/office/drawing/2014/main" id="{33B33C78-F546-F1C2-10A8-8C96E8F234CF}"/>
              </a:ext>
            </a:extLst>
          </p:cNvPr>
          <p:cNvSpPr/>
          <p:nvPr/>
        </p:nvSpPr>
        <p:spPr>
          <a:xfrm>
            <a:off x="1078096" y="4914596"/>
            <a:ext cx="1030158" cy="456488"/>
          </a:xfrm>
          <a:custGeom>
            <a:avLst/>
            <a:gdLst/>
            <a:ahLst/>
            <a:cxnLst/>
            <a:rect l="l" t="t" r="r" b="b"/>
            <a:pathLst>
              <a:path w="1030158" h="456488">
                <a:moveTo>
                  <a:pt x="0" y="0"/>
                </a:moveTo>
                <a:lnTo>
                  <a:pt x="1030158" y="0"/>
                </a:lnTo>
                <a:lnTo>
                  <a:pt x="1030158" y="456487"/>
                </a:lnTo>
                <a:lnTo>
                  <a:pt x="0" y="456487"/>
                </a:lnTo>
                <a:lnTo>
                  <a:pt x="0" y="0"/>
                </a:lnTo>
                <a:close/>
              </a:path>
            </a:pathLst>
          </a:custGeom>
          <a:blipFill>
            <a:blip r:embed="rId3"/>
            <a:stretch>
              <a:fillRect/>
            </a:stretch>
          </a:blipFill>
        </p:spPr>
        <p:txBody>
          <a:bodyPr/>
          <a:lstStyle/>
          <a:p>
            <a:endParaRPr lang="fr-FR"/>
          </a:p>
        </p:txBody>
      </p:sp>
      <p:sp>
        <p:nvSpPr>
          <p:cNvPr id="151" name="AutoShape 35">
            <a:extLst>
              <a:ext uri="{FF2B5EF4-FFF2-40B4-BE49-F238E27FC236}">
                <a16:creationId xmlns:a16="http://schemas.microsoft.com/office/drawing/2014/main" id="{98530F9B-3E6F-6E76-8752-3EA88815BDF7}"/>
              </a:ext>
            </a:extLst>
          </p:cNvPr>
          <p:cNvSpPr/>
          <p:nvPr/>
        </p:nvSpPr>
        <p:spPr>
          <a:xfrm>
            <a:off x="3548882" y="1111250"/>
            <a:ext cx="3672000" cy="0"/>
          </a:xfrm>
          <a:prstGeom prst="line">
            <a:avLst/>
          </a:prstGeom>
          <a:ln w="19050" cap="flat">
            <a:solidFill>
              <a:srgbClr val="049AFF"/>
            </a:solidFill>
            <a:prstDash val="solid"/>
            <a:headEnd type="none" w="sm" len="sm"/>
            <a:tailEnd type="none" w="sm" len="sm"/>
          </a:ln>
        </p:spPr>
        <p:txBody>
          <a:bodyPr/>
          <a:lstStyle/>
          <a:p>
            <a:endParaRPr lang="fr-FR"/>
          </a:p>
        </p:txBody>
      </p:sp>
      <p:sp>
        <p:nvSpPr>
          <p:cNvPr id="152" name="AutoShape 36">
            <a:extLst>
              <a:ext uri="{FF2B5EF4-FFF2-40B4-BE49-F238E27FC236}">
                <a16:creationId xmlns:a16="http://schemas.microsoft.com/office/drawing/2014/main" id="{6DE5F243-92D2-EA9D-4B2C-42128C94C36E}"/>
              </a:ext>
            </a:extLst>
          </p:cNvPr>
          <p:cNvSpPr/>
          <p:nvPr/>
        </p:nvSpPr>
        <p:spPr>
          <a:xfrm flipV="1">
            <a:off x="947335" y="6337258"/>
            <a:ext cx="1320175" cy="8599"/>
          </a:xfrm>
          <a:prstGeom prst="line">
            <a:avLst/>
          </a:prstGeom>
          <a:ln w="19050" cap="flat">
            <a:solidFill>
              <a:srgbClr val="049AFF"/>
            </a:solidFill>
            <a:prstDash val="solid"/>
            <a:headEnd type="none" w="sm" len="sm"/>
            <a:tailEnd type="none" w="sm" len="sm"/>
          </a:ln>
        </p:spPr>
        <p:txBody>
          <a:bodyPr/>
          <a:lstStyle/>
          <a:p>
            <a:endParaRPr lang="fr-FR"/>
          </a:p>
        </p:txBody>
      </p:sp>
      <p:sp>
        <p:nvSpPr>
          <p:cNvPr id="153" name="AutoShape 37">
            <a:extLst>
              <a:ext uri="{FF2B5EF4-FFF2-40B4-BE49-F238E27FC236}">
                <a16:creationId xmlns:a16="http://schemas.microsoft.com/office/drawing/2014/main" id="{861E0915-667B-275F-F350-C3E6FE7777B1}"/>
              </a:ext>
            </a:extLst>
          </p:cNvPr>
          <p:cNvSpPr/>
          <p:nvPr/>
        </p:nvSpPr>
        <p:spPr>
          <a:xfrm>
            <a:off x="2267236" y="5934884"/>
            <a:ext cx="7554920" cy="0"/>
          </a:xfrm>
          <a:prstGeom prst="line">
            <a:avLst/>
          </a:prstGeom>
          <a:ln w="19050" cap="flat">
            <a:solidFill>
              <a:srgbClr val="EAF7FF"/>
            </a:solidFill>
            <a:prstDash val="solid"/>
            <a:headEnd type="none" w="sm" len="sm"/>
            <a:tailEnd type="none" w="sm" len="sm"/>
          </a:ln>
        </p:spPr>
        <p:txBody>
          <a:bodyPr/>
          <a:lstStyle/>
          <a:p>
            <a:endParaRPr lang="fr-FR"/>
          </a:p>
        </p:txBody>
      </p:sp>
      <p:sp>
        <p:nvSpPr>
          <p:cNvPr id="154" name="TextBox 38">
            <a:extLst>
              <a:ext uri="{FF2B5EF4-FFF2-40B4-BE49-F238E27FC236}">
                <a16:creationId xmlns:a16="http://schemas.microsoft.com/office/drawing/2014/main" id="{40A509CF-BFE8-7206-0567-0DE983242225}"/>
              </a:ext>
            </a:extLst>
          </p:cNvPr>
          <p:cNvSpPr txBox="1"/>
          <p:nvPr/>
        </p:nvSpPr>
        <p:spPr>
          <a:xfrm>
            <a:off x="4506934" y="5011524"/>
            <a:ext cx="1834710" cy="205153"/>
          </a:xfrm>
          <a:prstGeom prst="rect">
            <a:avLst/>
          </a:prstGeom>
        </p:spPr>
        <p:txBody>
          <a:bodyPr lIns="0" tIns="0" rIns="0" bIns="0" rtlCol="0" anchor="t">
            <a:spAutoFit/>
          </a:bodyPr>
          <a:lstStyle/>
          <a:p>
            <a:pPr algn="ctr">
              <a:lnSpc>
                <a:spcPts val="1643"/>
              </a:lnSpc>
              <a:spcBef>
                <a:spcPct val="0"/>
              </a:spcBef>
            </a:pPr>
            <a:r>
              <a:rPr lang="en-US" sz="1173" dirty="0" err="1">
                <a:solidFill>
                  <a:srgbClr val="FFFFFF"/>
                </a:solidFill>
                <a:latin typeface="Poppins"/>
                <a:ea typeface="Poppins"/>
                <a:cs typeface="Poppins"/>
                <a:sym typeface="Poppins"/>
              </a:rPr>
              <a:t>Heures</a:t>
            </a:r>
            <a:r>
              <a:rPr lang="en-US" sz="1173" dirty="0">
                <a:solidFill>
                  <a:srgbClr val="FFFFFF"/>
                </a:solidFill>
                <a:latin typeface="Poppins"/>
                <a:ea typeface="Poppins"/>
                <a:cs typeface="Poppins"/>
                <a:sym typeface="Poppins"/>
              </a:rPr>
              <a:t> </a:t>
            </a:r>
            <a:r>
              <a:rPr lang="en-US" sz="1173" dirty="0" err="1">
                <a:solidFill>
                  <a:srgbClr val="FFFFFF"/>
                </a:solidFill>
                <a:latin typeface="Poppins"/>
                <a:ea typeface="Poppins"/>
                <a:cs typeface="Poppins"/>
                <a:sym typeface="Poppins"/>
              </a:rPr>
              <a:t>creuses</a:t>
            </a:r>
            <a:r>
              <a:rPr lang="en-US" sz="1173" dirty="0">
                <a:solidFill>
                  <a:srgbClr val="FFFFFF"/>
                </a:solidFill>
                <a:latin typeface="Poppins"/>
                <a:ea typeface="Poppins"/>
                <a:cs typeface="Poppins"/>
                <a:sym typeface="Poppins"/>
              </a:rPr>
              <a:t> / an</a:t>
            </a:r>
          </a:p>
        </p:txBody>
      </p:sp>
      <p:sp>
        <p:nvSpPr>
          <p:cNvPr id="155" name="TextBox 40">
            <a:extLst>
              <a:ext uri="{FF2B5EF4-FFF2-40B4-BE49-F238E27FC236}">
                <a16:creationId xmlns:a16="http://schemas.microsoft.com/office/drawing/2014/main" id="{829AC20A-195C-9794-4096-71E00F93D5E9}"/>
              </a:ext>
            </a:extLst>
          </p:cNvPr>
          <p:cNvSpPr txBox="1"/>
          <p:nvPr/>
        </p:nvSpPr>
        <p:spPr>
          <a:xfrm>
            <a:off x="7577841" y="4884575"/>
            <a:ext cx="1185794" cy="411542"/>
          </a:xfrm>
          <a:prstGeom prst="rect">
            <a:avLst/>
          </a:prstGeom>
        </p:spPr>
        <p:txBody>
          <a:bodyPr lIns="0" tIns="0" rIns="0" bIns="0" rtlCol="0" anchor="t">
            <a:spAutoFit/>
          </a:bodyPr>
          <a:lstStyle/>
          <a:p>
            <a:pPr algn="ctr">
              <a:lnSpc>
                <a:spcPts val="1643"/>
              </a:lnSpc>
              <a:spcBef>
                <a:spcPct val="0"/>
              </a:spcBef>
            </a:pPr>
            <a:r>
              <a:rPr lang="en-US" sz="1173">
                <a:solidFill>
                  <a:srgbClr val="FFFFFF"/>
                </a:solidFill>
                <a:latin typeface="Poppins"/>
                <a:ea typeface="Poppins"/>
                <a:cs typeface="Poppins"/>
                <a:sym typeface="Poppins"/>
              </a:rPr>
              <a:t>Moyenne annuelle</a:t>
            </a:r>
          </a:p>
        </p:txBody>
      </p:sp>
      <p:sp>
        <p:nvSpPr>
          <p:cNvPr id="156" name="TextBox 41">
            <a:extLst>
              <a:ext uri="{FF2B5EF4-FFF2-40B4-BE49-F238E27FC236}">
                <a16:creationId xmlns:a16="http://schemas.microsoft.com/office/drawing/2014/main" id="{169D0555-50AC-4E24-6425-A5F43BDDEE6A}"/>
              </a:ext>
            </a:extLst>
          </p:cNvPr>
          <p:cNvSpPr txBox="1"/>
          <p:nvPr/>
        </p:nvSpPr>
        <p:spPr>
          <a:xfrm>
            <a:off x="8885245" y="4884575"/>
            <a:ext cx="833679" cy="411542"/>
          </a:xfrm>
          <a:prstGeom prst="rect">
            <a:avLst/>
          </a:prstGeom>
        </p:spPr>
        <p:txBody>
          <a:bodyPr lIns="0" tIns="0" rIns="0" bIns="0" rtlCol="0" anchor="t">
            <a:spAutoFit/>
          </a:bodyPr>
          <a:lstStyle/>
          <a:p>
            <a:pPr algn="ctr">
              <a:lnSpc>
                <a:spcPts val="1643"/>
              </a:lnSpc>
              <a:spcBef>
                <a:spcPct val="0"/>
              </a:spcBef>
            </a:pPr>
            <a:r>
              <a:rPr lang="en-US" sz="1173">
                <a:solidFill>
                  <a:srgbClr val="FFFFFF"/>
                </a:solidFill>
                <a:latin typeface="Poppins"/>
                <a:ea typeface="Poppins"/>
                <a:cs typeface="Poppins"/>
                <a:sym typeface="Poppins"/>
              </a:rPr>
              <a:t>Total annuel €</a:t>
            </a:r>
          </a:p>
        </p:txBody>
      </p:sp>
      <p:sp>
        <p:nvSpPr>
          <p:cNvPr id="157" name="TextBox 42">
            <a:extLst>
              <a:ext uri="{FF2B5EF4-FFF2-40B4-BE49-F238E27FC236}">
                <a16:creationId xmlns:a16="http://schemas.microsoft.com/office/drawing/2014/main" id="{40213C17-190B-90DD-DB6C-FD1DE647EF23}"/>
              </a:ext>
            </a:extLst>
          </p:cNvPr>
          <p:cNvSpPr txBox="1"/>
          <p:nvPr/>
        </p:nvSpPr>
        <p:spPr>
          <a:xfrm>
            <a:off x="2628698" y="5514400"/>
            <a:ext cx="1263368" cy="283843"/>
          </a:xfrm>
          <a:prstGeom prst="rect">
            <a:avLst/>
          </a:prstGeom>
        </p:spPr>
        <p:txBody>
          <a:bodyPr wrap="square" lIns="0" tIns="0" rIns="0" bIns="0" rtlCol="0" anchor="t">
            <a:spAutoFit/>
          </a:bodyPr>
          <a:lstStyle/>
          <a:p>
            <a:pPr algn="ctr">
              <a:lnSpc>
                <a:spcPts val="2325"/>
              </a:lnSpc>
              <a:spcBef>
                <a:spcPct val="0"/>
              </a:spcBef>
            </a:pPr>
            <a:r>
              <a:rPr lang="en-US" sz="1444" dirty="0">
                <a:solidFill>
                  <a:srgbClr val="000000"/>
                </a:solidFill>
                <a:latin typeface="Poppins Light"/>
                <a:ea typeface="Poppins Light"/>
                <a:cs typeface="Poppins Light"/>
                <a:sym typeface="Poppins Light"/>
              </a:rPr>
              <a:t>0</a:t>
            </a:r>
          </a:p>
        </p:txBody>
      </p:sp>
      <p:sp>
        <p:nvSpPr>
          <p:cNvPr id="158" name="TextBox 43">
            <a:extLst>
              <a:ext uri="{FF2B5EF4-FFF2-40B4-BE49-F238E27FC236}">
                <a16:creationId xmlns:a16="http://schemas.microsoft.com/office/drawing/2014/main" id="{85FBC065-5C1A-C404-0963-2024FC6F2844}"/>
              </a:ext>
            </a:extLst>
          </p:cNvPr>
          <p:cNvSpPr txBox="1"/>
          <p:nvPr/>
        </p:nvSpPr>
        <p:spPr>
          <a:xfrm>
            <a:off x="4692594" y="5523810"/>
            <a:ext cx="1462759" cy="283843"/>
          </a:xfrm>
          <a:prstGeom prst="rect">
            <a:avLst/>
          </a:prstGeom>
        </p:spPr>
        <p:txBody>
          <a:bodyPr wrap="square" lIns="0" tIns="0" rIns="0" bIns="0" rtlCol="0" anchor="t">
            <a:spAutoFit/>
          </a:bodyPr>
          <a:lstStyle/>
          <a:p>
            <a:pPr algn="ctr">
              <a:lnSpc>
                <a:spcPts val="2325"/>
              </a:lnSpc>
              <a:spcBef>
                <a:spcPct val="0"/>
              </a:spcBef>
            </a:pPr>
            <a:r>
              <a:rPr lang="en-US" sz="1444" dirty="0">
                <a:solidFill>
                  <a:srgbClr val="000000"/>
                </a:solidFill>
                <a:latin typeface="Poppins Light"/>
                <a:ea typeface="Poppins Light"/>
                <a:cs typeface="Poppins Light"/>
                <a:sym typeface="Poppins Light"/>
              </a:rPr>
              <a:t>0</a:t>
            </a:r>
          </a:p>
        </p:txBody>
      </p:sp>
      <p:sp>
        <p:nvSpPr>
          <p:cNvPr id="159" name="TextBox 45">
            <a:extLst>
              <a:ext uri="{FF2B5EF4-FFF2-40B4-BE49-F238E27FC236}">
                <a16:creationId xmlns:a16="http://schemas.microsoft.com/office/drawing/2014/main" id="{BF297F75-AF0B-C075-4D4A-9B3B05057EEE}"/>
              </a:ext>
            </a:extLst>
          </p:cNvPr>
          <p:cNvSpPr txBox="1"/>
          <p:nvPr/>
        </p:nvSpPr>
        <p:spPr>
          <a:xfrm>
            <a:off x="7262123" y="5514400"/>
            <a:ext cx="1780990" cy="260199"/>
          </a:xfrm>
          <a:prstGeom prst="rect">
            <a:avLst/>
          </a:prstGeom>
        </p:spPr>
        <p:txBody>
          <a:bodyPr wrap="square" lIns="0" tIns="0" rIns="0" bIns="0" rtlCol="0" anchor="t">
            <a:spAutoFit/>
          </a:bodyPr>
          <a:lstStyle/>
          <a:p>
            <a:pPr algn="ctr">
              <a:lnSpc>
                <a:spcPts val="2180"/>
              </a:lnSpc>
              <a:spcBef>
                <a:spcPct val="0"/>
              </a:spcBef>
            </a:pPr>
            <a:r>
              <a:rPr lang="en-US" sz="1100" b="1" dirty="0">
                <a:solidFill>
                  <a:srgbClr val="000000"/>
                </a:solidFill>
                <a:latin typeface="Poppins Medium"/>
                <a:ea typeface="Poppins Medium"/>
                <a:cs typeface="Poppins Medium"/>
                <a:sym typeface="Poppins Medium"/>
              </a:rPr>
              <a:t>€/</a:t>
            </a:r>
            <a:r>
              <a:rPr lang="en-US" sz="1100" b="1" dirty="0" err="1">
                <a:solidFill>
                  <a:srgbClr val="000000"/>
                </a:solidFill>
                <a:latin typeface="Poppins Medium"/>
                <a:ea typeface="Poppins Medium"/>
                <a:cs typeface="Poppins Medium"/>
                <a:sym typeface="Poppins Medium"/>
              </a:rPr>
              <a:t>Mwh</a:t>
            </a:r>
            <a:endParaRPr lang="en-US" sz="1100" b="1" dirty="0">
              <a:solidFill>
                <a:srgbClr val="000000"/>
              </a:solidFill>
              <a:latin typeface="Poppins Medium"/>
              <a:ea typeface="Poppins Medium"/>
              <a:cs typeface="Poppins Medium"/>
              <a:sym typeface="Poppins Medium"/>
            </a:endParaRPr>
          </a:p>
        </p:txBody>
      </p:sp>
      <p:sp>
        <p:nvSpPr>
          <p:cNvPr id="160" name="TextBox 46">
            <a:extLst>
              <a:ext uri="{FF2B5EF4-FFF2-40B4-BE49-F238E27FC236}">
                <a16:creationId xmlns:a16="http://schemas.microsoft.com/office/drawing/2014/main" id="{829FD401-3FB5-4B68-40C5-8C45C3E802ED}"/>
              </a:ext>
            </a:extLst>
          </p:cNvPr>
          <p:cNvSpPr txBox="1"/>
          <p:nvPr/>
        </p:nvSpPr>
        <p:spPr>
          <a:xfrm>
            <a:off x="8937706" y="5514400"/>
            <a:ext cx="940214" cy="260199"/>
          </a:xfrm>
          <a:prstGeom prst="rect">
            <a:avLst/>
          </a:prstGeom>
        </p:spPr>
        <p:txBody>
          <a:bodyPr wrap="square" lIns="0" tIns="0" rIns="0" bIns="0" rtlCol="0" anchor="t">
            <a:spAutoFit/>
          </a:bodyPr>
          <a:lstStyle/>
          <a:p>
            <a:pPr algn="ctr">
              <a:lnSpc>
                <a:spcPts val="2180"/>
              </a:lnSpc>
              <a:spcBef>
                <a:spcPct val="0"/>
              </a:spcBef>
            </a:pPr>
            <a:r>
              <a:rPr lang="en-US" sz="1354" b="1" dirty="0">
                <a:solidFill>
                  <a:srgbClr val="000000"/>
                </a:solidFill>
                <a:latin typeface="Poppins Medium"/>
                <a:ea typeface="Poppins Medium"/>
                <a:cs typeface="Poppins Medium"/>
                <a:sym typeface="Poppins Medium"/>
              </a:rPr>
              <a:t>€</a:t>
            </a:r>
          </a:p>
        </p:txBody>
      </p:sp>
      <p:sp>
        <p:nvSpPr>
          <p:cNvPr id="161" name="TextBox 47">
            <a:extLst>
              <a:ext uri="{FF2B5EF4-FFF2-40B4-BE49-F238E27FC236}">
                <a16:creationId xmlns:a16="http://schemas.microsoft.com/office/drawing/2014/main" id="{4187622C-836E-0053-005A-E9F734B8E6DD}"/>
              </a:ext>
            </a:extLst>
          </p:cNvPr>
          <p:cNvSpPr txBox="1"/>
          <p:nvPr/>
        </p:nvSpPr>
        <p:spPr>
          <a:xfrm>
            <a:off x="9020342" y="6344594"/>
            <a:ext cx="565826" cy="260199"/>
          </a:xfrm>
          <a:prstGeom prst="rect">
            <a:avLst/>
          </a:prstGeom>
        </p:spPr>
        <p:txBody>
          <a:bodyPr lIns="0" tIns="0" rIns="0" bIns="0" rtlCol="0" anchor="t">
            <a:spAutoFit/>
          </a:bodyPr>
          <a:lstStyle/>
          <a:p>
            <a:pPr algn="ctr">
              <a:lnSpc>
                <a:spcPts val="2180"/>
              </a:lnSpc>
              <a:spcBef>
                <a:spcPct val="0"/>
              </a:spcBef>
            </a:pPr>
            <a:r>
              <a:rPr lang="en-US" sz="1354" b="1" dirty="0">
                <a:solidFill>
                  <a:srgbClr val="000000"/>
                </a:solidFill>
                <a:latin typeface="Poppins Medium"/>
                <a:ea typeface="Poppins Medium"/>
                <a:cs typeface="Poppins Medium"/>
                <a:sym typeface="Poppins Medium"/>
              </a:rPr>
              <a:t>240€</a:t>
            </a:r>
          </a:p>
        </p:txBody>
      </p:sp>
      <p:sp>
        <p:nvSpPr>
          <p:cNvPr id="162" name="TextBox 49">
            <a:extLst>
              <a:ext uri="{FF2B5EF4-FFF2-40B4-BE49-F238E27FC236}">
                <a16:creationId xmlns:a16="http://schemas.microsoft.com/office/drawing/2014/main" id="{BA7E82BB-D0AD-E9B3-3EA8-BED07AF3A5CE}"/>
              </a:ext>
            </a:extLst>
          </p:cNvPr>
          <p:cNvSpPr txBox="1"/>
          <p:nvPr/>
        </p:nvSpPr>
        <p:spPr>
          <a:xfrm>
            <a:off x="8937706" y="6809306"/>
            <a:ext cx="940214" cy="283842"/>
          </a:xfrm>
          <a:prstGeom prst="rect">
            <a:avLst/>
          </a:prstGeom>
        </p:spPr>
        <p:txBody>
          <a:bodyPr wrap="square" lIns="0" tIns="0" rIns="0" bIns="0" rtlCol="0" anchor="t">
            <a:spAutoFit/>
          </a:bodyPr>
          <a:lstStyle/>
          <a:p>
            <a:pPr algn="ctr">
              <a:lnSpc>
                <a:spcPts val="2325"/>
              </a:lnSpc>
              <a:spcBef>
                <a:spcPct val="0"/>
              </a:spcBef>
            </a:pPr>
            <a:r>
              <a:rPr lang="en-US" sz="1444" b="1" dirty="0">
                <a:solidFill>
                  <a:srgbClr val="FFFFFF"/>
                </a:solidFill>
                <a:latin typeface="Poppins Bold"/>
                <a:ea typeface="Poppins Bold"/>
                <a:cs typeface="Poppins Bold"/>
                <a:sym typeface="Poppins Bold"/>
              </a:rPr>
              <a:t>€</a:t>
            </a:r>
          </a:p>
        </p:txBody>
      </p:sp>
      <p:sp>
        <p:nvSpPr>
          <p:cNvPr id="163" name="TextBox 50">
            <a:extLst>
              <a:ext uri="{FF2B5EF4-FFF2-40B4-BE49-F238E27FC236}">
                <a16:creationId xmlns:a16="http://schemas.microsoft.com/office/drawing/2014/main" id="{B1EAC043-17A9-114E-57FE-43CB9CE69AEF}"/>
              </a:ext>
            </a:extLst>
          </p:cNvPr>
          <p:cNvSpPr txBox="1"/>
          <p:nvPr/>
        </p:nvSpPr>
        <p:spPr>
          <a:xfrm>
            <a:off x="1025076" y="5589166"/>
            <a:ext cx="1177173" cy="165412"/>
          </a:xfrm>
          <a:prstGeom prst="rect">
            <a:avLst/>
          </a:prstGeom>
        </p:spPr>
        <p:txBody>
          <a:bodyPr lIns="0" tIns="0" rIns="0" bIns="0" rtlCol="0" anchor="t">
            <a:spAutoFit/>
          </a:bodyPr>
          <a:lstStyle/>
          <a:p>
            <a:pPr algn="ctr">
              <a:lnSpc>
                <a:spcPts val="1372"/>
              </a:lnSpc>
              <a:spcBef>
                <a:spcPct val="0"/>
              </a:spcBef>
            </a:pPr>
            <a:r>
              <a:rPr lang="en-US" sz="980">
                <a:solidFill>
                  <a:srgbClr val="049AFF"/>
                </a:solidFill>
                <a:latin typeface="Poppins"/>
                <a:ea typeface="Poppins"/>
                <a:cs typeface="Poppins"/>
                <a:sym typeface="Poppins"/>
              </a:rPr>
              <a:t>Energie € / MWH</a:t>
            </a:r>
          </a:p>
        </p:txBody>
      </p:sp>
      <p:sp>
        <p:nvSpPr>
          <p:cNvPr id="164" name="TextBox 51">
            <a:extLst>
              <a:ext uri="{FF2B5EF4-FFF2-40B4-BE49-F238E27FC236}">
                <a16:creationId xmlns:a16="http://schemas.microsoft.com/office/drawing/2014/main" id="{433C0CAB-A3C4-F179-85EC-C5FD81B283EB}"/>
              </a:ext>
            </a:extLst>
          </p:cNvPr>
          <p:cNvSpPr txBox="1"/>
          <p:nvPr/>
        </p:nvSpPr>
        <p:spPr>
          <a:xfrm>
            <a:off x="1182678" y="6429504"/>
            <a:ext cx="883471" cy="168739"/>
          </a:xfrm>
          <a:prstGeom prst="rect">
            <a:avLst/>
          </a:prstGeom>
        </p:spPr>
        <p:txBody>
          <a:bodyPr wrap="square" lIns="0" tIns="0" rIns="0" bIns="0" rtlCol="0" anchor="t">
            <a:spAutoFit/>
          </a:bodyPr>
          <a:lstStyle/>
          <a:p>
            <a:pPr algn="ctr">
              <a:lnSpc>
                <a:spcPts val="1383"/>
              </a:lnSpc>
              <a:spcBef>
                <a:spcPct val="0"/>
              </a:spcBef>
            </a:pPr>
            <a:r>
              <a:rPr lang="en-US" sz="988" dirty="0">
                <a:solidFill>
                  <a:srgbClr val="049AFF"/>
                </a:solidFill>
                <a:latin typeface="Poppins"/>
                <a:ea typeface="Poppins"/>
                <a:cs typeface="Poppins"/>
                <a:sym typeface="Poppins"/>
              </a:rPr>
              <a:t>Abonnement</a:t>
            </a:r>
          </a:p>
        </p:txBody>
      </p:sp>
      <p:sp>
        <p:nvSpPr>
          <p:cNvPr id="165" name="TextBox 52">
            <a:extLst>
              <a:ext uri="{FF2B5EF4-FFF2-40B4-BE49-F238E27FC236}">
                <a16:creationId xmlns:a16="http://schemas.microsoft.com/office/drawing/2014/main" id="{BF2FBF25-0655-51A2-CA8B-F80F84194FF0}"/>
              </a:ext>
            </a:extLst>
          </p:cNvPr>
          <p:cNvSpPr txBox="1"/>
          <p:nvPr/>
        </p:nvSpPr>
        <p:spPr>
          <a:xfrm>
            <a:off x="2015367" y="232138"/>
            <a:ext cx="6662665" cy="717550"/>
          </a:xfrm>
          <a:prstGeom prst="rect">
            <a:avLst/>
          </a:prstGeom>
        </p:spPr>
        <p:txBody>
          <a:bodyPr lIns="0" tIns="0" rIns="0" bIns="0" rtlCol="0" anchor="t">
            <a:spAutoFit/>
          </a:bodyPr>
          <a:lstStyle/>
          <a:p>
            <a:pPr algn="ctr">
              <a:lnSpc>
                <a:spcPts val="5599"/>
              </a:lnSpc>
              <a:spcBef>
                <a:spcPct val="0"/>
              </a:spcBef>
            </a:pPr>
            <a:r>
              <a:rPr lang="en-US" sz="3999" dirty="0" err="1">
                <a:solidFill>
                  <a:srgbClr val="049AFF"/>
                </a:solidFill>
                <a:latin typeface="Poppins"/>
                <a:ea typeface="Poppins"/>
                <a:cs typeface="Poppins"/>
                <a:sym typeface="Poppins"/>
              </a:rPr>
              <a:t>Détail</a:t>
            </a:r>
            <a:r>
              <a:rPr lang="en-US" sz="3999" dirty="0">
                <a:solidFill>
                  <a:srgbClr val="049AFF"/>
                </a:solidFill>
                <a:latin typeface="Poppins"/>
                <a:ea typeface="Poppins"/>
                <a:cs typeface="Poppins"/>
                <a:sym typeface="Poppins"/>
              </a:rPr>
              <a:t> de la part </a:t>
            </a:r>
            <a:r>
              <a:rPr lang="en-US" sz="3999" dirty="0" err="1">
                <a:solidFill>
                  <a:srgbClr val="049AFF"/>
                </a:solidFill>
                <a:latin typeface="Poppins"/>
                <a:ea typeface="Poppins"/>
                <a:cs typeface="Poppins"/>
                <a:sym typeface="Poppins"/>
              </a:rPr>
              <a:t>énergie</a:t>
            </a:r>
            <a:endParaRPr lang="en-US" sz="3999" dirty="0">
              <a:solidFill>
                <a:srgbClr val="049AFF"/>
              </a:solidFill>
              <a:latin typeface="Poppins"/>
              <a:ea typeface="Poppins"/>
              <a:cs typeface="Poppins"/>
              <a:sym typeface="Poppins"/>
            </a:endParaRPr>
          </a:p>
        </p:txBody>
      </p:sp>
      <p:sp>
        <p:nvSpPr>
          <p:cNvPr id="166" name="TextBox 53">
            <a:extLst>
              <a:ext uri="{FF2B5EF4-FFF2-40B4-BE49-F238E27FC236}">
                <a16:creationId xmlns:a16="http://schemas.microsoft.com/office/drawing/2014/main" id="{09128122-5E1E-1D42-0B1B-67830EC3F16C}"/>
              </a:ext>
            </a:extLst>
          </p:cNvPr>
          <p:cNvSpPr txBox="1"/>
          <p:nvPr/>
        </p:nvSpPr>
        <p:spPr>
          <a:xfrm>
            <a:off x="3806001" y="1454774"/>
            <a:ext cx="3079998" cy="307762"/>
          </a:xfrm>
          <a:prstGeom prst="rect">
            <a:avLst/>
          </a:prstGeom>
        </p:spPr>
        <p:txBody>
          <a:bodyPr lIns="0" tIns="0" rIns="0" bIns="0" rtlCol="0" anchor="t">
            <a:spAutoFit/>
          </a:bodyPr>
          <a:lstStyle/>
          <a:p>
            <a:pPr algn="ctr">
              <a:lnSpc>
                <a:spcPts val="2461"/>
              </a:lnSpc>
              <a:spcBef>
                <a:spcPct val="0"/>
              </a:spcBef>
            </a:pPr>
            <a:r>
              <a:rPr lang="en-US" sz="1758" i="1" dirty="0">
                <a:solidFill>
                  <a:srgbClr val="049AFF"/>
                </a:solidFill>
                <a:latin typeface="Poppins Italics"/>
                <a:ea typeface="Poppins Italics"/>
                <a:cs typeface="Poppins Italics"/>
                <a:sym typeface="Poppins Italics"/>
              </a:rPr>
              <a:t>Rappel de </a:t>
            </a:r>
            <a:r>
              <a:rPr lang="en-US" sz="1758" i="1" dirty="0" err="1">
                <a:solidFill>
                  <a:srgbClr val="049AFF"/>
                </a:solidFill>
                <a:latin typeface="Poppins Italics"/>
                <a:ea typeface="Poppins Italics"/>
                <a:cs typeface="Poppins Italics"/>
                <a:sym typeface="Poppins Italics"/>
              </a:rPr>
              <a:t>votre</a:t>
            </a:r>
            <a:r>
              <a:rPr lang="en-US" sz="1758" i="1" dirty="0">
                <a:solidFill>
                  <a:srgbClr val="049AFF"/>
                </a:solidFill>
                <a:latin typeface="Poppins Italics"/>
                <a:ea typeface="Poppins Italics"/>
                <a:cs typeface="Poppins Italics"/>
                <a:sym typeface="Poppins Italics"/>
              </a:rPr>
              <a:t> </a:t>
            </a:r>
            <a:r>
              <a:rPr lang="en-US" sz="1758" i="1" dirty="0" err="1">
                <a:solidFill>
                  <a:srgbClr val="049AFF"/>
                </a:solidFill>
                <a:latin typeface="Poppins Italics"/>
                <a:ea typeface="Poppins Italics"/>
                <a:cs typeface="Poppins Italics"/>
                <a:sym typeface="Poppins Italics"/>
              </a:rPr>
              <a:t>fournisseur</a:t>
            </a:r>
            <a:endParaRPr lang="en-US" sz="1758" i="1" dirty="0">
              <a:solidFill>
                <a:srgbClr val="049AFF"/>
              </a:solidFill>
              <a:latin typeface="Poppins Italics"/>
              <a:ea typeface="Poppins Italics"/>
              <a:cs typeface="Poppins Italics"/>
              <a:sym typeface="Poppins Italics"/>
            </a:endParaRPr>
          </a:p>
        </p:txBody>
      </p:sp>
      <p:sp>
        <p:nvSpPr>
          <p:cNvPr id="167" name="TextBox 54">
            <a:extLst>
              <a:ext uri="{FF2B5EF4-FFF2-40B4-BE49-F238E27FC236}">
                <a16:creationId xmlns:a16="http://schemas.microsoft.com/office/drawing/2014/main" id="{332DA998-6F27-63C6-BC88-4DFA2DCD7098}"/>
              </a:ext>
            </a:extLst>
          </p:cNvPr>
          <p:cNvSpPr txBox="1"/>
          <p:nvPr/>
        </p:nvSpPr>
        <p:spPr>
          <a:xfrm>
            <a:off x="940797" y="6047683"/>
            <a:ext cx="1333250" cy="157471"/>
          </a:xfrm>
          <a:prstGeom prst="rect">
            <a:avLst/>
          </a:prstGeom>
        </p:spPr>
        <p:txBody>
          <a:bodyPr lIns="0" tIns="0" rIns="0" bIns="0" rtlCol="0" anchor="t">
            <a:spAutoFit/>
          </a:bodyPr>
          <a:lstStyle/>
          <a:p>
            <a:pPr algn="ctr">
              <a:lnSpc>
                <a:spcPts val="1295"/>
              </a:lnSpc>
              <a:spcBef>
                <a:spcPct val="0"/>
              </a:spcBef>
            </a:pPr>
            <a:r>
              <a:rPr lang="en-US" sz="925" b="1" i="1">
                <a:solidFill>
                  <a:srgbClr val="A6A6A6"/>
                </a:solidFill>
                <a:latin typeface="Poppins Bold Italics"/>
                <a:ea typeface="Poppins Bold Italics"/>
                <a:cs typeface="Poppins Bold Italics"/>
                <a:sym typeface="Poppins Bold Italics"/>
              </a:rPr>
              <a:t>Consommation / an</a:t>
            </a:r>
          </a:p>
        </p:txBody>
      </p:sp>
      <p:sp>
        <p:nvSpPr>
          <p:cNvPr id="168" name="TextBox 55">
            <a:extLst>
              <a:ext uri="{FF2B5EF4-FFF2-40B4-BE49-F238E27FC236}">
                <a16:creationId xmlns:a16="http://schemas.microsoft.com/office/drawing/2014/main" id="{8AC87056-5C54-BF31-52EE-002F6084668D}"/>
              </a:ext>
            </a:extLst>
          </p:cNvPr>
          <p:cNvSpPr txBox="1"/>
          <p:nvPr/>
        </p:nvSpPr>
        <p:spPr>
          <a:xfrm>
            <a:off x="2477481" y="5983455"/>
            <a:ext cx="1446327" cy="252377"/>
          </a:xfrm>
          <a:prstGeom prst="rect">
            <a:avLst/>
          </a:prstGeom>
        </p:spPr>
        <p:txBody>
          <a:bodyPr wrap="square" lIns="0" tIns="0" rIns="0" bIns="0" rtlCol="0" anchor="t">
            <a:spAutoFit/>
          </a:bodyPr>
          <a:lstStyle/>
          <a:p>
            <a:pPr algn="ctr">
              <a:lnSpc>
                <a:spcPts val="2249"/>
              </a:lnSpc>
              <a:spcBef>
                <a:spcPct val="0"/>
              </a:spcBef>
            </a:pPr>
            <a:r>
              <a:rPr lang="en-US" sz="1397" i="1" dirty="0">
                <a:solidFill>
                  <a:srgbClr val="A6A6A6"/>
                </a:solidFill>
                <a:latin typeface="Poppins Light Italics"/>
                <a:ea typeface="Poppins Light Italics"/>
                <a:cs typeface="Poppins Light Italics"/>
                <a:sym typeface="Poppins Light Italics"/>
              </a:rPr>
              <a:t>0</a:t>
            </a:r>
          </a:p>
        </p:txBody>
      </p:sp>
      <p:sp>
        <p:nvSpPr>
          <p:cNvPr id="169" name="TextBox 56">
            <a:extLst>
              <a:ext uri="{FF2B5EF4-FFF2-40B4-BE49-F238E27FC236}">
                <a16:creationId xmlns:a16="http://schemas.microsoft.com/office/drawing/2014/main" id="{03002045-6D4C-30F2-EE28-9F3134A24DAD}"/>
              </a:ext>
            </a:extLst>
          </p:cNvPr>
          <p:cNvSpPr txBox="1"/>
          <p:nvPr/>
        </p:nvSpPr>
        <p:spPr>
          <a:xfrm>
            <a:off x="4722140" y="5975537"/>
            <a:ext cx="1384792" cy="252377"/>
          </a:xfrm>
          <a:prstGeom prst="rect">
            <a:avLst/>
          </a:prstGeom>
        </p:spPr>
        <p:txBody>
          <a:bodyPr wrap="square" lIns="0" tIns="0" rIns="0" bIns="0" rtlCol="0" anchor="t">
            <a:spAutoFit/>
          </a:bodyPr>
          <a:lstStyle/>
          <a:p>
            <a:pPr algn="ctr">
              <a:lnSpc>
                <a:spcPts val="2249"/>
              </a:lnSpc>
              <a:spcBef>
                <a:spcPct val="0"/>
              </a:spcBef>
            </a:pPr>
            <a:r>
              <a:rPr lang="en-US" sz="1397" i="1" dirty="0">
                <a:solidFill>
                  <a:srgbClr val="A6A6A6"/>
                </a:solidFill>
                <a:latin typeface="Poppins Light Italics"/>
                <a:ea typeface="Poppins Light Italics"/>
                <a:cs typeface="Poppins Light Italics"/>
                <a:sym typeface="Poppins Light Italics"/>
              </a:rPr>
              <a:t>0</a:t>
            </a:r>
          </a:p>
        </p:txBody>
      </p:sp>
      <p:sp>
        <p:nvSpPr>
          <p:cNvPr id="170" name="TextBox 58">
            <a:extLst>
              <a:ext uri="{FF2B5EF4-FFF2-40B4-BE49-F238E27FC236}">
                <a16:creationId xmlns:a16="http://schemas.microsoft.com/office/drawing/2014/main" id="{1DA9CEB0-BE11-BF28-71A6-DE47C79118C7}"/>
              </a:ext>
            </a:extLst>
          </p:cNvPr>
          <p:cNvSpPr txBox="1"/>
          <p:nvPr/>
        </p:nvSpPr>
        <p:spPr>
          <a:xfrm>
            <a:off x="7512429" y="5965285"/>
            <a:ext cx="1326764" cy="240194"/>
          </a:xfrm>
          <a:prstGeom prst="rect">
            <a:avLst/>
          </a:prstGeom>
        </p:spPr>
        <p:txBody>
          <a:bodyPr lIns="0" tIns="0" rIns="0" bIns="0" rtlCol="0" anchor="t">
            <a:spAutoFit/>
          </a:bodyPr>
          <a:lstStyle/>
          <a:p>
            <a:pPr algn="ctr">
              <a:lnSpc>
                <a:spcPts val="2109"/>
              </a:lnSpc>
              <a:spcBef>
                <a:spcPct val="0"/>
              </a:spcBef>
            </a:pPr>
            <a:r>
              <a:rPr lang="en-US" sz="1310" b="1" i="1" dirty="0" err="1">
                <a:solidFill>
                  <a:srgbClr val="A6A6A6"/>
                </a:solidFill>
                <a:latin typeface="Poppins Medium Italics"/>
                <a:ea typeface="Poppins Medium Italics"/>
                <a:cs typeface="Poppins Medium Italics"/>
                <a:sym typeface="Poppins Medium Italics"/>
              </a:rPr>
              <a:t>Mwh</a:t>
            </a:r>
            <a:endParaRPr lang="en-US" sz="1310" b="1" i="1" dirty="0">
              <a:solidFill>
                <a:srgbClr val="A6A6A6"/>
              </a:solidFill>
              <a:latin typeface="Poppins Medium Italics"/>
              <a:ea typeface="Poppins Medium Italics"/>
              <a:cs typeface="Poppins Medium Italics"/>
              <a:sym typeface="Poppins Medium Italics"/>
            </a:endParaRPr>
          </a:p>
        </p:txBody>
      </p:sp>
      <p:sp>
        <p:nvSpPr>
          <p:cNvPr id="171" name="TextBox 59">
            <a:extLst>
              <a:ext uri="{FF2B5EF4-FFF2-40B4-BE49-F238E27FC236}">
                <a16:creationId xmlns:a16="http://schemas.microsoft.com/office/drawing/2014/main" id="{1AA51026-6643-8E93-9C7E-7D6BC716349D}"/>
              </a:ext>
            </a:extLst>
          </p:cNvPr>
          <p:cNvSpPr txBox="1"/>
          <p:nvPr/>
        </p:nvSpPr>
        <p:spPr>
          <a:xfrm>
            <a:off x="2376015" y="4987354"/>
            <a:ext cx="1834710" cy="205153"/>
          </a:xfrm>
          <a:prstGeom prst="rect">
            <a:avLst/>
          </a:prstGeom>
        </p:spPr>
        <p:txBody>
          <a:bodyPr lIns="0" tIns="0" rIns="0" bIns="0" rtlCol="0" anchor="t">
            <a:spAutoFit/>
          </a:bodyPr>
          <a:lstStyle/>
          <a:p>
            <a:pPr algn="ctr">
              <a:lnSpc>
                <a:spcPts val="1643"/>
              </a:lnSpc>
              <a:spcBef>
                <a:spcPct val="0"/>
              </a:spcBef>
            </a:pPr>
            <a:r>
              <a:rPr lang="en-US" sz="1173" dirty="0" err="1">
                <a:solidFill>
                  <a:srgbClr val="FFFFFF"/>
                </a:solidFill>
                <a:latin typeface="Poppins"/>
                <a:ea typeface="Poppins"/>
                <a:cs typeface="Poppins"/>
                <a:sym typeface="Poppins"/>
              </a:rPr>
              <a:t>Heures</a:t>
            </a:r>
            <a:r>
              <a:rPr lang="en-US" sz="1173" dirty="0">
                <a:solidFill>
                  <a:srgbClr val="FFFFFF"/>
                </a:solidFill>
                <a:latin typeface="Poppins"/>
                <a:ea typeface="Poppins"/>
                <a:cs typeface="Poppins"/>
                <a:sym typeface="Poppins"/>
              </a:rPr>
              <a:t> </a:t>
            </a:r>
            <a:r>
              <a:rPr lang="en-US" sz="1173" dirty="0" err="1">
                <a:solidFill>
                  <a:srgbClr val="FFFFFF"/>
                </a:solidFill>
                <a:latin typeface="Poppins"/>
                <a:ea typeface="Poppins"/>
                <a:cs typeface="Poppins"/>
                <a:sym typeface="Poppins"/>
              </a:rPr>
              <a:t>pleines</a:t>
            </a:r>
            <a:r>
              <a:rPr lang="en-US" sz="1173" dirty="0">
                <a:solidFill>
                  <a:srgbClr val="FFFFFF"/>
                </a:solidFill>
                <a:latin typeface="Poppins"/>
                <a:ea typeface="Poppins"/>
                <a:cs typeface="Poppins"/>
                <a:sym typeface="Poppins"/>
              </a:rPr>
              <a:t>/ an</a:t>
            </a:r>
          </a:p>
        </p:txBody>
      </p:sp>
      <p:grpSp>
        <p:nvGrpSpPr>
          <p:cNvPr id="172" name="Group 63">
            <a:extLst>
              <a:ext uri="{FF2B5EF4-FFF2-40B4-BE49-F238E27FC236}">
                <a16:creationId xmlns:a16="http://schemas.microsoft.com/office/drawing/2014/main" id="{18F681EB-8492-7699-AB9C-F0A84AB06E4B}"/>
              </a:ext>
            </a:extLst>
          </p:cNvPr>
          <p:cNvGrpSpPr/>
          <p:nvPr/>
        </p:nvGrpSpPr>
        <p:grpSpPr>
          <a:xfrm>
            <a:off x="2271791" y="1854630"/>
            <a:ext cx="7554920" cy="610281"/>
            <a:chOff x="0" y="0"/>
            <a:chExt cx="2574458" cy="207963"/>
          </a:xfrm>
        </p:grpSpPr>
        <p:sp>
          <p:nvSpPr>
            <p:cNvPr id="173" name="Freeform 64">
              <a:extLst>
                <a:ext uri="{FF2B5EF4-FFF2-40B4-BE49-F238E27FC236}">
                  <a16:creationId xmlns:a16="http://schemas.microsoft.com/office/drawing/2014/main" id="{C0AEEF56-040D-BF8B-8C76-318772E3B33B}"/>
                </a:ext>
              </a:extLst>
            </p:cNvPr>
            <p:cNvSpPr/>
            <p:nvPr/>
          </p:nvSpPr>
          <p:spPr>
            <a:xfrm>
              <a:off x="0" y="0"/>
              <a:ext cx="2574458" cy="207963"/>
            </a:xfrm>
            <a:custGeom>
              <a:avLst/>
              <a:gdLst/>
              <a:ahLst/>
              <a:cxnLst/>
              <a:rect l="l" t="t" r="r" b="b"/>
              <a:pathLst>
                <a:path w="2574458" h="207963">
                  <a:moveTo>
                    <a:pt x="18446" y="0"/>
                  </a:moveTo>
                  <a:lnTo>
                    <a:pt x="2556012" y="0"/>
                  </a:lnTo>
                  <a:cubicBezTo>
                    <a:pt x="2560905" y="0"/>
                    <a:pt x="2565596" y="1943"/>
                    <a:pt x="2569055" y="5403"/>
                  </a:cubicBezTo>
                  <a:cubicBezTo>
                    <a:pt x="2572515" y="8862"/>
                    <a:pt x="2574458" y="13553"/>
                    <a:pt x="2574458" y="18446"/>
                  </a:cubicBezTo>
                  <a:lnTo>
                    <a:pt x="2574458" y="189517"/>
                  </a:lnTo>
                  <a:cubicBezTo>
                    <a:pt x="2574458" y="194409"/>
                    <a:pt x="2572515" y="199101"/>
                    <a:pt x="2569055" y="202560"/>
                  </a:cubicBezTo>
                  <a:cubicBezTo>
                    <a:pt x="2565596" y="206019"/>
                    <a:pt x="2560905" y="207963"/>
                    <a:pt x="2556012" y="207963"/>
                  </a:cubicBezTo>
                  <a:lnTo>
                    <a:pt x="18446" y="207963"/>
                  </a:lnTo>
                  <a:cubicBezTo>
                    <a:pt x="13553" y="207963"/>
                    <a:pt x="8862" y="206019"/>
                    <a:pt x="5403" y="202560"/>
                  </a:cubicBezTo>
                  <a:cubicBezTo>
                    <a:pt x="1943" y="199101"/>
                    <a:pt x="0" y="194409"/>
                    <a:pt x="0" y="189517"/>
                  </a:cubicBezTo>
                  <a:lnTo>
                    <a:pt x="0" y="18446"/>
                  </a:lnTo>
                  <a:cubicBezTo>
                    <a:pt x="0" y="13553"/>
                    <a:pt x="1943" y="8862"/>
                    <a:pt x="5403" y="5403"/>
                  </a:cubicBezTo>
                  <a:cubicBezTo>
                    <a:pt x="8862" y="1943"/>
                    <a:pt x="13553" y="0"/>
                    <a:pt x="18446" y="0"/>
                  </a:cubicBezTo>
                  <a:close/>
                </a:path>
              </a:pathLst>
            </a:custGeom>
            <a:solidFill>
              <a:srgbClr val="049AFF"/>
            </a:solidFill>
          </p:spPr>
          <p:txBody>
            <a:bodyPr/>
            <a:lstStyle/>
            <a:p>
              <a:endParaRPr lang="fr-FR"/>
            </a:p>
          </p:txBody>
        </p:sp>
        <p:sp>
          <p:nvSpPr>
            <p:cNvPr id="174" name="TextBox 65">
              <a:extLst>
                <a:ext uri="{FF2B5EF4-FFF2-40B4-BE49-F238E27FC236}">
                  <a16:creationId xmlns:a16="http://schemas.microsoft.com/office/drawing/2014/main" id="{44BC9B26-D80A-11B0-4106-AFDF850F0975}"/>
                </a:ext>
              </a:extLst>
            </p:cNvPr>
            <p:cNvSpPr txBox="1"/>
            <p:nvPr/>
          </p:nvSpPr>
          <p:spPr>
            <a:xfrm>
              <a:off x="0" y="-38100"/>
              <a:ext cx="2574458" cy="246063"/>
            </a:xfrm>
            <a:prstGeom prst="rect">
              <a:avLst/>
            </a:prstGeom>
          </p:spPr>
          <p:txBody>
            <a:bodyPr lIns="45864" tIns="45864" rIns="45864" bIns="45864" rtlCol="0" anchor="ctr"/>
            <a:lstStyle/>
            <a:p>
              <a:pPr algn="ctr">
                <a:lnSpc>
                  <a:spcPts val="1820"/>
                </a:lnSpc>
                <a:spcBef>
                  <a:spcPct val="0"/>
                </a:spcBef>
              </a:pPr>
              <a:endParaRPr/>
            </a:p>
          </p:txBody>
        </p:sp>
      </p:grpSp>
      <p:sp>
        <p:nvSpPr>
          <p:cNvPr id="175" name="AutoShape 66">
            <a:extLst>
              <a:ext uri="{FF2B5EF4-FFF2-40B4-BE49-F238E27FC236}">
                <a16:creationId xmlns:a16="http://schemas.microsoft.com/office/drawing/2014/main" id="{431471C7-70B6-FF62-5E5B-9256126F07EC}"/>
              </a:ext>
            </a:extLst>
          </p:cNvPr>
          <p:cNvSpPr/>
          <p:nvPr/>
        </p:nvSpPr>
        <p:spPr>
          <a:xfrm>
            <a:off x="8869704" y="1854630"/>
            <a:ext cx="0" cy="1902634"/>
          </a:xfrm>
          <a:prstGeom prst="line">
            <a:avLst/>
          </a:prstGeom>
          <a:ln w="19050" cap="flat">
            <a:solidFill>
              <a:srgbClr val="EAF7FF"/>
            </a:solidFill>
            <a:prstDash val="solid"/>
            <a:headEnd type="none" w="sm" len="sm"/>
            <a:tailEnd type="none" w="sm" len="sm"/>
          </a:ln>
        </p:spPr>
        <p:txBody>
          <a:bodyPr/>
          <a:lstStyle/>
          <a:p>
            <a:endParaRPr lang="fr-FR"/>
          </a:p>
        </p:txBody>
      </p:sp>
      <p:sp>
        <p:nvSpPr>
          <p:cNvPr id="176" name="AutoShape 67">
            <a:extLst>
              <a:ext uri="{FF2B5EF4-FFF2-40B4-BE49-F238E27FC236}">
                <a16:creationId xmlns:a16="http://schemas.microsoft.com/office/drawing/2014/main" id="{22ED0FF2-F528-D030-684E-B1F5036F864E}"/>
              </a:ext>
            </a:extLst>
          </p:cNvPr>
          <p:cNvSpPr/>
          <p:nvPr/>
        </p:nvSpPr>
        <p:spPr>
          <a:xfrm>
            <a:off x="4380524" y="1854630"/>
            <a:ext cx="0" cy="1902634"/>
          </a:xfrm>
          <a:prstGeom prst="line">
            <a:avLst/>
          </a:prstGeom>
          <a:ln w="19050" cap="flat">
            <a:solidFill>
              <a:srgbClr val="EAF7FF"/>
            </a:solidFill>
            <a:prstDash val="solid"/>
            <a:headEnd type="none" w="sm" len="sm"/>
            <a:tailEnd type="none" w="sm" len="sm"/>
          </a:ln>
        </p:spPr>
        <p:txBody>
          <a:bodyPr/>
          <a:lstStyle/>
          <a:p>
            <a:endParaRPr lang="fr-FR"/>
          </a:p>
        </p:txBody>
      </p:sp>
      <p:sp>
        <p:nvSpPr>
          <p:cNvPr id="177" name="AutoShape 68">
            <a:extLst>
              <a:ext uri="{FF2B5EF4-FFF2-40B4-BE49-F238E27FC236}">
                <a16:creationId xmlns:a16="http://schemas.microsoft.com/office/drawing/2014/main" id="{D100F809-858A-70C3-2952-FDE51982F9A9}"/>
              </a:ext>
            </a:extLst>
          </p:cNvPr>
          <p:cNvSpPr/>
          <p:nvPr/>
        </p:nvSpPr>
        <p:spPr>
          <a:xfrm>
            <a:off x="6472353" y="1854630"/>
            <a:ext cx="0" cy="1902634"/>
          </a:xfrm>
          <a:prstGeom prst="line">
            <a:avLst/>
          </a:prstGeom>
          <a:ln w="19050" cap="flat">
            <a:solidFill>
              <a:srgbClr val="EAF7FF"/>
            </a:solidFill>
            <a:prstDash val="solid"/>
            <a:headEnd type="none" w="sm" len="sm"/>
            <a:tailEnd type="none" w="sm" len="sm"/>
          </a:ln>
        </p:spPr>
        <p:txBody>
          <a:bodyPr/>
          <a:lstStyle/>
          <a:p>
            <a:endParaRPr lang="fr-FR"/>
          </a:p>
        </p:txBody>
      </p:sp>
      <p:sp>
        <p:nvSpPr>
          <p:cNvPr id="178" name="AutoShape 69">
            <a:extLst>
              <a:ext uri="{FF2B5EF4-FFF2-40B4-BE49-F238E27FC236}">
                <a16:creationId xmlns:a16="http://schemas.microsoft.com/office/drawing/2014/main" id="{E4C2789E-A4DD-4FC9-1F61-65CCBF5BDEB5}"/>
              </a:ext>
            </a:extLst>
          </p:cNvPr>
          <p:cNvSpPr/>
          <p:nvPr/>
        </p:nvSpPr>
        <p:spPr>
          <a:xfrm>
            <a:off x="7526867" y="1854630"/>
            <a:ext cx="0" cy="1902634"/>
          </a:xfrm>
          <a:prstGeom prst="line">
            <a:avLst/>
          </a:prstGeom>
          <a:ln w="19050" cap="flat">
            <a:solidFill>
              <a:srgbClr val="EAF7FF"/>
            </a:solidFill>
            <a:prstDash val="solid"/>
            <a:headEnd type="none" w="sm" len="sm"/>
            <a:tailEnd type="none" w="sm" len="sm"/>
          </a:ln>
        </p:spPr>
        <p:txBody>
          <a:bodyPr/>
          <a:lstStyle/>
          <a:p>
            <a:endParaRPr lang="fr-FR"/>
          </a:p>
        </p:txBody>
      </p:sp>
      <p:grpSp>
        <p:nvGrpSpPr>
          <p:cNvPr id="179" name="Group 70">
            <a:extLst>
              <a:ext uri="{FF2B5EF4-FFF2-40B4-BE49-F238E27FC236}">
                <a16:creationId xmlns:a16="http://schemas.microsoft.com/office/drawing/2014/main" id="{BC5904C3-F069-7F19-8B31-EF109A472706}"/>
              </a:ext>
            </a:extLst>
          </p:cNvPr>
          <p:cNvGrpSpPr/>
          <p:nvPr/>
        </p:nvGrpSpPr>
        <p:grpSpPr>
          <a:xfrm>
            <a:off x="960178" y="3718890"/>
            <a:ext cx="8866533" cy="565346"/>
            <a:chOff x="0" y="0"/>
            <a:chExt cx="3021411" cy="192651"/>
          </a:xfrm>
        </p:grpSpPr>
        <p:sp>
          <p:nvSpPr>
            <p:cNvPr id="180" name="Freeform 71">
              <a:extLst>
                <a:ext uri="{FF2B5EF4-FFF2-40B4-BE49-F238E27FC236}">
                  <a16:creationId xmlns:a16="http://schemas.microsoft.com/office/drawing/2014/main" id="{58695B00-5B48-182A-A628-89CD33D39F49}"/>
                </a:ext>
              </a:extLst>
            </p:cNvPr>
            <p:cNvSpPr/>
            <p:nvPr/>
          </p:nvSpPr>
          <p:spPr>
            <a:xfrm>
              <a:off x="0" y="0"/>
              <a:ext cx="3021411" cy="192651"/>
            </a:xfrm>
            <a:custGeom>
              <a:avLst/>
              <a:gdLst/>
              <a:ahLst/>
              <a:cxnLst/>
              <a:rect l="l" t="t" r="r" b="b"/>
              <a:pathLst>
                <a:path w="3021411" h="192651">
                  <a:moveTo>
                    <a:pt x="15717" y="0"/>
                  </a:moveTo>
                  <a:lnTo>
                    <a:pt x="3005694" y="0"/>
                  </a:lnTo>
                  <a:cubicBezTo>
                    <a:pt x="3014374" y="0"/>
                    <a:pt x="3021411" y="7037"/>
                    <a:pt x="3021411" y="15717"/>
                  </a:cubicBezTo>
                  <a:lnTo>
                    <a:pt x="3021411" y="176934"/>
                  </a:lnTo>
                  <a:cubicBezTo>
                    <a:pt x="3021411" y="181102"/>
                    <a:pt x="3019755" y="185100"/>
                    <a:pt x="3016807" y="188047"/>
                  </a:cubicBezTo>
                  <a:cubicBezTo>
                    <a:pt x="3013860" y="190995"/>
                    <a:pt x="3009862" y="192651"/>
                    <a:pt x="3005694" y="192651"/>
                  </a:cubicBezTo>
                  <a:lnTo>
                    <a:pt x="15717" y="192651"/>
                  </a:lnTo>
                  <a:cubicBezTo>
                    <a:pt x="11549" y="192651"/>
                    <a:pt x="7551" y="190995"/>
                    <a:pt x="4603" y="188047"/>
                  </a:cubicBezTo>
                  <a:cubicBezTo>
                    <a:pt x="1656" y="185100"/>
                    <a:pt x="0" y="181102"/>
                    <a:pt x="0" y="176934"/>
                  </a:cubicBezTo>
                  <a:lnTo>
                    <a:pt x="0" y="15717"/>
                  </a:lnTo>
                  <a:cubicBezTo>
                    <a:pt x="0" y="11549"/>
                    <a:pt x="1656" y="7551"/>
                    <a:pt x="4603" y="4603"/>
                  </a:cubicBezTo>
                  <a:cubicBezTo>
                    <a:pt x="7551" y="1656"/>
                    <a:pt x="11549" y="0"/>
                    <a:pt x="15717" y="0"/>
                  </a:cubicBezTo>
                  <a:close/>
                </a:path>
              </a:pathLst>
            </a:custGeom>
            <a:solidFill>
              <a:srgbClr val="049AFF"/>
            </a:solidFill>
          </p:spPr>
          <p:txBody>
            <a:bodyPr/>
            <a:lstStyle/>
            <a:p>
              <a:endParaRPr lang="fr-FR"/>
            </a:p>
          </p:txBody>
        </p:sp>
        <p:sp>
          <p:nvSpPr>
            <p:cNvPr id="181" name="TextBox 72">
              <a:extLst>
                <a:ext uri="{FF2B5EF4-FFF2-40B4-BE49-F238E27FC236}">
                  <a16:creationId xmlns:a16="http://schemas.microsoft.com/office/drawing/2014/main" id="{51058F9A-EF18-A863-35F9-20B28CBB79A6}"/>
                </a:ext>
              </a:extLst>
            </p:cNvPr>
            <p:cNvSpPr txBox="1"/>
            <p:nvPr/>
          </p:nvSpPr>
          <p:spPr>
            <a:xfrm>
              <a:off x="0" y="-38100"/>
              <a:ext cx="3021411" cy="230751"/>
            </a:xfrm>
            <a:prstGeom prst="rect">
              <a:avLst/>
            </a:prstGeom>
          </p:spPr>
          <p:txBody>
            <a:bodyPr lIns="45864" tIns="45864" rIns="45864" bIns="45864" rtlCol="0" anchor="ctr"/>
            <a:lstStyle/>
            <a:p>
              <a:pPr algn="ctr">
                <a:lnSpc>
                  <a:spcPts val="1820"/>
                </a:lnSpc>
                <a:spcBef>
                  <a:spcPct val="0"/>
                </a:spcBef>
              </a:pPr>
              <a:endParaRPr/>
            </a:p>
          </p:txBody>
        </p:sp>
      </p:grpSp>
      <p:sp>
        <p:nvSpPr>
          <p:cNvPr id="182" name="AutoShape 73">
            <a:extLst>
              <a:ext uri="{FF2B5EF4-FFF2-40B4-BE49-F238E27FC236}">
                <a16:creationId xmlns:a16="http://schemas.microsoft.com/office/drawing/2014/main" id="{26791A7D-D2A4-2361-7D4A-B01A2B6130E6}"/>
              </a:ext>
            </a:extLst>
          </p:cNvPr>
          <p:cNvSpPr/>
          <p:nvPr/>
        </p:nvSpPr>
        <p:spPr>
          <a:xfrm>
            <a:off x="2271791" y="3382857"/>
            <a:ext cx="7554920" cy="0"/>
          </a:xfrm>
          <a:prstGeom prst="line">
            <a:avLst/>
          </a:prstGeom>
          <a:ln w="19050" cap="flat">
            <a:solidFill>
              <a:srgbClr val="EAF7FF"/>
            </a:solidFill>
            <a:prstDash val="solid"/>
            <a:headEnd type="none" w="sm" len="sm"/>
            <a:tailEnd type="none" w="sm" len="sm"/>
          </a:ln>
        </p:spPr>
        <p:txBody>
          <a:bodyPr/>
          <a:lstStyle/>
          <a:p>
            <a:endParaRPr lang="fr-FR"/>
          </a:p>
        </p:txBody>
      </p:sp>
      <p:sp>
        <p:nvSpPr>
          <p:cNvPr id="183" name="AutoShape 74">
            <a:extLst>
              <a:ext uri="{FF2B5EF4-FFF2-40B4-BE49-F238E27FC236}">
                <a16:creationId xmlns:a16="http://schemas.microsoft.com/office/drawing/2014/main" id="{F313DA9E-DB1D-6F93-4A1C-9D479219BFEE}"/>
              </a:ext>
            </a:extLst>
          </p:cNvPr>
          <p:cNvSpPr/>
          <p:nvPr/>
        </p:nvSpPr>
        <p:spPr>
          <a:xfrm flipH="1">
            <a:off x="2280353" y="1854630"/>
            <a:ext cx="48" cy="2429607"/>
          </a:xfrm>
          <a:prstGeom prst="line">
            <a:avLst/>
          </a:prstGeom>
          <a:ln w="19050" cap="flat">
            <a:solidFill>
              <a:srgbClr val="049AFF"/>
            </a:solidFill>
            <a:prstDash val="solid"/>
            <a:headEnd type="none" w="sm" len="sm"/>
            <a:tailEnd type="none" w="sm" len="sm"/>
          </a:ln>
        </p:spPr>
        <p:txBody>
          <a:bodyPr/>
          <a:lstStyle/>
          <a:p>
            <a:endParaRPr lang="fr-FR"/>
          </a:p>
        </p:txBody>
      </p:sp>
      <p:sp>
        <p:nvSpPr>
          <p:cNvPr id="184" name="AutoShape 75">
            <a:extLst>
              <a:ext uri="{FF2B5EF4-FFF2-40B4-BE49-F238E27FC236}">
                <a16:creationId xmlns:a16="http://schemas.microsoft.com/office/drawing/2014/main" id="{AF88523B-855D-BF11-3297-C5234E8A2DCA}"/>
              </a:ext>
            </a:extLst>
          </p:cNvPr>
          <p:cNvSpPr/>
          <p:nvPr/>
        </p:nvSpPr>
        <p:spPr>
          <a:xfrm flipV="1">
            <a:off x="960178" y="2952834"/>
            <a:ext cx="1320175" cy="9525"/>
          </a:xfrm>
          <a:prstGeom prst="line">
            <a:avLst/>
          </a:prstGeom>
          <a:ln w="19050" cap="flat">
            <a:solidFill>
              <a:srgbClr val="049AFF"/>
            </a:solidFill>
            <a:prstDash val="solid"/>
            <a:headEnd type="none" w="sm" len="sm"/>
            <a:tailEnd type="none" w="sm" len="sm"/>
          </a:ln>
        </p:spPr>
        <p:txBody>
          <a:bodyPr/>
          <a:lstStyle/>
          <a:p>
            <a:endParaRPr lang="fr-FR"/>
          </a:p>
        </p:txBody>
      </p:sp>
      <p:sp>
        <p:nvSpPr>
          <p:cNvPr id="185" name="AutoShape 76">
            <a:extLst>
              <a:ext uri="{FF2B5EF4-FFF2-40B4-BE49-F238E27FC236}">
                <a16:creationId xmlns:a16="http://schemas.microsoft.com/office/drawing/2014/main" id="{8841C979-0C03-0BFB-1D0B-9D3FA7F685A7}"/>
              </a:ext>
            </a:extLst>
          </p:cNvPr>
          <p:cNvSpPr/>
          <p:nvPr/>
        </p:nvSpPr>
        <p:spPr>
          <a:xfrm>
            <a:off x="960178" y="2464910"/>
            <a:ext cx="1311613" cy="0"/>
          </a:xfrm>
          <a:prstGeom prst="line">
            <a:avLst/>
          </a:prstGeom>
          <a:ln w="19050" cap="flat">
            <a:solidFill>
              <a:srgbClr val="049AFF"/>
            </a:solidFill>
            <a:prstDash val="solid"/>
            <a:headEnd type="none" w="sm" len="sm"/>
            <a:tailEnd type="none" w="sm" len="sm"/>
          </a:ln>
        </p:spPr>
        <p:txBody>
          <a:bodyPr/>
          <a:lstStyle/>
          <a:p>
            <a:endParaRPr lang="fr-FR"/>
          </a:p>
        </p:txBody>
      </p:sp>
      <p:grpSp>
        <p:nvGrpSpPr>
          <p:cNvPr id="186" name="Group 77">
            <a:extLst>
              <a:ext uri="{FF2B5EF4-FFF2-40B4-BE49-F238E27FC236}">
                <a16:creationId xmlns:a16="http://schemas.microsoft.com/office/drawing/2014/main" id="{88B6F8BB-73FD-C60A-999D-A3662122FCDD}"/>
              </a:ext>
            </a:extLst>
          </p:cNvPr>
          <p:cNvGrpSpPr/>
          <p:nvPr/>
        </p:nvGrpSpPr>
        <p:grpSpPr>
          <a:xfrm>
            <a:off x="2280353" y="1854630"/>
            <a:ext cx="132131" cy="132131"/>
            <a:chOff x="0" y="0"/>
            <a:chExt cx="52448" cy="52448"/>
          </a:xfrm>
        </p:grpSpPr>
        <p:sp>
          <p:nvSpPr>
            <p:cNvPr id="187" name="Freeform 78">
              <a:extLst>
                <a:ext uri="{FF2B5EF4-FFF2-40B4-BE49-F238E27FC236}">
                  <a16:creationId xmlns:a16="http://schemas.microsoft.com/office/drawing/2014/main" id="{9BE91F9A-EBB0-7228-5A60-2C6355B95435}"/>
                </a:ext>
              </a:extLst>
            </p:cNvPr>
            <p:cNvSpPr/>
            <p:nvPr/>
          </p:nvSpPr>
          <p:spPr>
            <a:xfrm>
              <a:off x="0" y="0"/>
              <a:ext cx="52448" cy="52448"/>
            </a:xfrm>
            <a:custGeom>
              <a:avLst/>
              <a:gdLst/>
              <a:ahLst/>
              <a:cxnLst/>
              <a:rect l="l" t="t" r="r" b="b"/>
              <a:pathLst>
                <a:path w="52448" h="52448">
                  <a:moveTo>
                    <a:pt x="0" y="0"/>
                  </a:moveTo>
                  <a:lnTo>
                    <a:pt x="52448" y="0"/>
                  </a:lnTo>
                  <a:lnTo>
                    <a:pt x="52448" y="52448"/>
                  </a:lnTo>
                  <a:lnTo>
                    <a:pt x="0" y="52448"/>
                  </a:lnTo>
                  <a:close/>
                </a:path>
              </a:pathLst>
            </a:custGeom>
            <a:solidFill>
              <a:srgbClr val="049AFF"/>
            </a:solidFill>
          </p:spPr>
          <p:txBody>
            <a:bodyPr/>
            <a:lstStyle/>
            <a:p>
              <a:endParaRPr lang="fr-FR"/>
            </a:p>
          </p:txBody>
        </p:sp>
        <p:sp>
          <p:nvSpPr>
            <p:cNvPr id="188" name="TextBox 79">
              <a:extLst>
                <a:ext uri="{FF2B5EF4-FFF2-40B4-BE49-F238E27FC236}">
                  <a16:creationId xmlns:a16="http://schemas.microsoft.com/office/drawing/2014/main" id="{38B3B6BA-425B-2964-3558-FCCFD05AA206}"/>
                </a:ext>
              </a:extLst>
            </p:cNvPr>
            <p:cNvSpPr txBox="1"/>
            <p:nvPr/>
          </p:nvSpPr>
          <p:spPr>
            <a:xfrm>
              <a:off x="0" y="-38100"/>
              <a:ext cx="52448" cy="90548"/>
            </a:xfrm>
            <a:prstGeom prst="rect">
              <a:avLst/>
            </a:prstGeom>
          </p:spPr>
          <p:txBody>
            <a:bodyPr lIns="45864" tIns="45864" rIns="45864" bIns="45864" rtlCol="0" anchor="ctr"/>
            <a:lstStyle/>
            <a:p>
              <a:pPr algn="ctr">
                <a:lnSpc>
                  <a:spcPts val="1820"/>
                </a:lnSpc>
              </a:pPr>
              <a:endParaRPr/>
            </a:p>
          </p:txBody>
        </p:sp>
      </p:grpSp>
      <p:grpSp>
        <p:nvGrpSpPr>
          <p:cNvPr id="189" name="Group 80">
            <a:extLst>
              <a:ext uri="{FF2B5EF4-FFF2-40B4-BE49-F238E27FC236}">
                <a16:creationId xmlns:a16="http://schemas.microsoft.com/office/drawing/2014/main" id="{E909C155-C24E-E999-16CC-61C3FDA59F66}"/>
              </a:ext>
            </a:extLst>
          </p:cNvPr>
          <p:cNvGrpSpPr/>
          <p:nvPr/>
        </p:nvGrpSpPr>
        <p:grpSpPr>
          <a:xfrm>
            <a:off x="2280353" y="2332780"/>
            <a:ext cx="132131" cy="132131"/>
            <a:chOff x="0" y="0"/>
            <a:chExt cx="52448" cy="52448"/>
          </a:xfrm>
        </p:grpSpPr>
        <p:sp>
          <p:nvSpPr>
            <p:cNvPr id="190" name="Freeform 81">
              <a:extLst>
                <a:ext uri="{FF2B5EF4-FFF2-40B4-BE49-F238E27FC236}">
                  <a16:creationId xmlns:a16="http://schemas.microsoft.com/office/drawing/2014/main" id="{E7F76F52-07B3-8CF7-C99C-8CC6F33DC65D}"/>
                </a:ext>
              </a:extLst>
            </p:cNvPr>
            <p:cNvSpPr/>
            <p:nvPr/>
          </p:nvSpPr>
          <p:spPr>
            <a:xfrm>
              <a:off x="0" y="0"/>
              <a:ext cx="52448" cy="52448"/>
            </a:xfrm>
            <a:custGeom>
              <a:avLst/>
              <a:gdLst/>
              <a:ahLst/>
              <a:cxnLst/>
              <a:rect l="l" t="t" r="r" b="b"/>
              <a:pathLst>
                <a:path w="52448" h="52448">
                  <a:moveTo>
                    <a:pt x="0" y="0"/>
                  </a:moveTo>
                  <a:lnTo>
                    <a:pt x="52448" y="0"/>
                  </a:lnTo>
                  <a:lnTo>
                    <a:pt x="52448" y="52448"/>
                  </a:lnTo>
                  <a:lnTo>
                    <a:pt x="0" y="52448"/>
                  </a:lnTo>
                  <a:close/>
                </a:path>
              </a:pathLst>
            </a:custGeom>
            <a:solidFill>
              <a:srgbClr val="049AFF"/>
            </a:solidFill>
          </p:spPr>
          <p:txBody>
            <a:bodyPr/>
            <a:lstStyle/>
            <a:p>
              <a:endParaRPr lang="fr-FR"/>
            </a:p>
          </p:txBody>
        </p:sp>
        <p:sp>
          <p:nvSpPr>
            <p:cNvPr id="191" name="TextBox 82">
              <a:extLst>
                <a:ext uri="{FF2B5EF4-FFF2-40B4-BE49-F238E27FC236}">
                  <a16:creationId xmlns:a16="http://schemas.microsoft.com/office/drawing/2014/main" id="{5D75A403-409B-E9DB-F9CB-2DFA66AB5741}"/>
                </a:ext>
              </a:extLst>
            </p:cNvPr>
            <p:cNvSpPr txBox="1"/>
            <p:nvPr/>
          </p:nvSpPr>
          <p:spPr>
            <a:xfrm>
              <a:off x="0" y="-38100"/>
              <a:ext cx="52448" cy="90548"/>
            </a:xfrm>
            <a:prstGeom prst="rect">
              <a:avLst/>
            </a:prstGeom>
          </p:spPr>
          <p:txBody>
            <a:bodyPr lIns="45864" tIns="45864" rIns="45864" bIns="45864" rtlCol="0" anchor="ctr"/>
            <a:lstStyle/>
            <a:p>
              <a:pPr algn="ctr">
                <a:lnSpc>
                  <a:spcPts val="1820"/>
                </a:lnSpc>
              </a:pPr>
              <a:endParaRPr/>
            </a:p>
          </p:txBody>
        </p:sp>
      </p:grpSp>
      <p:grpSp>
        <p:nvGrpSpPr>
          <p:cNvPr id="192" name="Group 83">
            <a:extLst>
              <a:ext uri="{FF2B5EF4-FFF2-40B4-BE49-F238E27FC236}">
                <a16:creationId xmlns:a16="http://schemas.microsoft.com/office/drawing/2014/main" id="{2BE8930C-5E79-55DB-6A69-08C791A5058B}"/>
              </a:ext>
            </a:extLst>
          </p:cNvPr>
          <p:cNvGrpSpPr/>
          <p:nvPr/>
        </p:nvGrpSpPr>
        <p:grpSpPr>
          <a:xfrm>
            <a:off x="9698588" y="2332780"/>
            <a:ext cx="132131" cy="132131"/>
            <a:chOff x="0" y="0"/>
            <a:chExt cx="52448" cy="52448"/>
          </a:xfrm>
        </p:grpSpPr>
        <p:sp>
          <p:nvSpPr>
            <p:cNvPr id="193" name="Freeform 84">
              <a:extLst>
                <a:ext uri="{FF2B5EF4-FFF2-40B4-BE49-F238E27FC236}">
                  <a16:creationId xmlns:a16="http://schemas.microsoft.com/office/drawing/2014/main" id="{8C8F7AC4-5410-5B09-FB8B-6FA9BDE9DA55}"/>
                </a:ext>
              </a:extLst>
            </p:cNvPr>
            <p:cNvSpPr/>
            <p:nvPr/>
          </p:nvSpPr>
          <p:spPr>
            <a:xfrm>
              <a:off x="0" y="0"/>
              <a:ext cx="52448" cy="52448"/>
            </a:xfrm>
            <a:custGeom>
              <a:avLst/>
              <a:gdLst/>
              <a:ahLst/>
              <a:cxnLst/>
              <a:rect l="l" t="t" r="r" b="b"/>
              <a:pathLst>
                <a:path w="52448" h="52448">
                  <a:moveTo>
                    <a:pt x="0" y="0"/>
                  </a:moveTo>
                  <a:lnTo>
                    <a:pt x="52448" y="0"/>
                  </a:lnTo>
                  <a:lnTo>
                    <a:pt x="52448" y="52448"/>
                  </a:lnTo>
                  <a:lnTo>
                    <a:pt x="0" y="52448"/>
                  </a:lnTo>
                  <a:close/>
                </a:path>
              </a:pathLst>
            </a:custGeom>
            <a:solidFill>
              <a:srgbClr val="049AFF"/>
            </a:solidFill>
          </p:spPr>
          <p:txBody>
            <a:bodyPr/>
            <a:lstStyle/>
            <a:p>
              <a:endParaRPr lang="fr-FR"/>
            </a:p>
          </p:txBody>
        </p:sp>
        <p:sp>
          <p:nvSpPr>
            <p:cNvPr id="194" name="TextBox 85">
              <a:extLst>
                <a:ext uri="{FF2B5EF4-FFF2-40B4-BE49-F238E27FC236}">
                  <a16:creationId xmlns:a16="http://schemas.microsoft.com/office/drawing/2014/main" id="{6DB7CA91-8C74-50A6-552E-08108E5FD455}"/>
                </a:ext>
              </a:extLst>
            </p:cNvPr>
            <p:cNvSpPr txBox="1"/>
            <p:nvPr/>
          </p:nvSpPr>
          <p:spPr>
            <a:xfrm>
              <a:off x="0" y="-38100"/>
              <a:ext cx="52448" cy="90548"/>
            </a:xfrm>
            <a:prstGeom prst="rect">
              <a:avLst/>
            </a:prstGeom>
          </p:spPr>
          <p:txBody>
            <a:bodyPr lIns="45864" tIns="45864" rIns="45864" bIns="45864" rtlCol="0" anchor="ctr"/>
            <a:lstStyle/>
            <a:p>
              <a:pPr algn="ctr">
                <a:lnSpc>
                  <a:spcPts val="1820"/>
                </a:lnSpc>
              </a:pPr>
              <a:endParaRPr/>
            </a:p>
          </p:txBody>
        </p:sp>
      </p:grpSp>
      <p:grpSp>
        <p:nvGrpSpPr>
          <p:cNvPr id="195" name="Group 86">
            <a:extLst>
              <a:ext uri="{FF2B5EF4-FFF2-40B4-BE49-F238E27FC236}">
                <a16:creationId xmlns:a16="http://schemas.microsoft.com/office/drawing/2014/main" id="{6A83FFA6-82DF-AC58-A4BA-2296D9CD0C4B}"/>
              </a:ext>
            </a:extLst>
          </p:cNvPr>
          <p:cNvGrpSpPr/>
          <p:nvPr/>
        </p:nvGrpSpPr>
        <p:grpSpPr>
          <a:xfrm>
            <a:off x="960178" y="3718890"/>
            <a:ext cx="132131" cy="132131"/>
            <a:chOff x="0" y="0"/>
            <a:chExt cx="52448" cy="52448"/>
          </a:xfrm>
        </p:grpSpPr>
        <p:sp>
          <p:nvSpPr>
            <p:cNvPr id="196" name="Freeform 87">
              <a:extLst>
                <a:ext uri="{FF2B5EF4-FFF2-40B4-BE49-F238E27FC236}">
                  <a16:creationId xmlns:a16="http://schemas.microsoft.com/office/drawing/2014/main" id="{117B054B-EB51-11CC-8AB5-B1A027ADE3AB}"/>
                </a:ext>
              </a:extLst>
            </p:cNvPr>
            <p:cNvSpPr/>
            <p:nvPr/>
          </p:nvSpPr>
          <p:spPr>
            <a:xfrm>
              <a:off x="0" y="0"/>
              <a:ext cx="52448" cy="52448"/>
            </a:xfrm>
            <a:custGeom>
              <a:avLst/>
              <a:gdLst/>
              <a:ahLst/>
              <a:cxnLst/>
              <a:rect l="l" t="t" r="r" b="b"/>
              <a:pathLst>
                <a:path w="52448" h="52448">
                  <a:moveTo>
                    <a:pt x="0" y="0"/>
                  </a:moveTo>
                  <a:lnTo>
                    <a:pt x="52448" y="0"/>
                  </a:lnTo>
                  <a:lnTo>
                    <a:pt x="52448" y="52448"/>
                  </a:lnTo>
                  <a:lnTo>
                    <a:pt x="0" y="52448"/>
                  </a:lnTo>
                  <a:close/>
                </a:path>
              </a:pathLst>
            </a:custGeom>
            <a:solidFill>
              <a:srgbClr val="049AFF"/>
            </a:solidFill>
          </p:spPr>
          <p:txBody>
            <a:bodyPr/>
            <a:lstStyle/>
            <a:p>
              <a:endParaRPr lang="fr-FR"/>
            </a:p>
          </p:txBody>
        </p:sp>
        <p:sp>
          <p:nvSpPr>
            <p:cNvPr id="197" name="TextBox 88">
              <a:extLst>
                <a:ext uri="{FF2B5EF4-FFF2-40B4-BE49-F238E27FC236}">
                  <a16:creationId xmlns:a16="http://schemas.microsoft.com/office/drawing/2014/main" id="{4CDC177F-921F-9A41-149C-0258BC2F6C9C}"/>
                </a:ext>
              </a:extLst>
            </p:cNvPr>
            <p:cNvSpPr txBox="1"/>
            <p:nvPr/>
          </p:nvSpPr>
          <p:spPr>
            <a:xfrm>
              <a:off x="0" y="-38100"/>
              <a:ext cx="52448" cy="90548"/>
            </a:xfrm>
            <a:prstGeom prst="rect">
              <a:avLst/>
            </a:prstGeom>
          </p:spPr>
          <p:txBody>
            <a:bodyPr lIns="45864" tIns="45864" rIns="45864" bIns="45864" rtlCol="0" anchor="ctr"/>
            <a:lstStyle/>
            <a:p>
              <a:pPr algn="ctr">
                <a:lnSpc>
                  <a:spcPts val="1820"/>
                </a:lnSpc>
              </a:pPr>
              <a:endParaRPr/>
            </a:p>
          </p:txBody>
        </p:sp>
      </p:grpSp>
      <p:grpSp>
        <p:nvGrpSpPr>
          <p:cNvPr id="198" name="Group 89">
            <a:extLst>
              <a:ext uri="{FF2B5EF4-FFF2-40B4-BE49-F238E27FC236}">
                <a16:creationId xmlns:a16="http://schemas.microsoft.com/office/drawing/2014/main" id="{93BCCC59-70BD-160C-BF8D-76B5E7229A1D}"/>
              </a:ext>
            </a:extLst>
          </p:cNvPr>
          <p:cNvGrpSpPr/>
          <p:nvPr/>
        </p:nvGrpSpPr>
        <p:grpSpPr>
          <a:xfrm>
            <a:off x="9698588" y="3718890"/>
            <a:ext cx="132131" cy="132131"/>
            <a:chOff x="0" y="0"/>
            <a:chExt cx="52448" cy="52448"/>
          </a:xfrm>
        </p:grpSpPr>
        <p:sp>
          <p:nvSpPr>
            <p:cNvPr id="199" name="Freeform 90">
              <a:extLst>
                <a:ext uri="{FF2B5EF4-FFF2-40B4-BE49-F238E27FC236}">
                  <a16:creationId xmlns:a16="http://schemas.microsoft.com/office/drawing/2014/main" id="{34B31BA7-9D40-8C95-4DA1-FC3D7A4D2542}"/>
                </a:ext>
              </a:extLst>
            </p:cNvPr>
            <p:cNvSpPr/>
            <p:nvPr/>
          </p:nvSpPr>
          <p:spPr>
            <a:xfrm>
              <a:off x="0" y="0"/>
              <a:ext cx="52448" cy="52448"/>
            </a:xfrm>
            <a:custGeom>
              <a:avLst/>
              <a:gdLst/>
              <a:ahLst/>
              <a:cxnLst/>
              <a:rect l="l" t="t" r="r" b="b"/>
              <a:pathLst>
                <a:path w="52448" h="52448">
                  <a:moveTo>
                    <a:pt x="0" y="0"/>
                  </a:moveTo>
                  <a:lnTo>
                    <a:pt x="52448" y="0"/>
                  </a:lnTo>
                  <a:lnTo>
                    <a:pt x="52448" y="52448"/>
                  </a:lnTo>
                  <a:lnTo>
                    <a:pt x="0" y="52448"/>
                  </a:lnTo>
                  <a:close/>
                </a:path>
              </a:pathLst>
            </a:custGeom>
            <a:solidFill>
              <a:srgbClr val="049AFF"/>
            </a:solidFill>
          </p:spPr>
          <p:txBody>
            <a:bodyPr/>
            <a:lstStyle/>
            <a:p>
              <a:endParaRPr lang="fr-FR"/>
            </a:p>
          </p:txBody>
        </p:sp>
        <p:sp>
          <p:nvSpPr>
            <p:cNvPr id="200" name="TextBox 91">
              <a:extLst>
                <a:ext uri="{FF2B5EF4-FFF2-40B4-BE49-F238E27FC236}">
                  <a16:creationId xmlns:a16="http://schemas.microsoft.com/office/drawing/2014/main" id="{B37AE390-F0D9-CC6A-C22E-94664DC18D7F}"/>
                </a:ext>
              </a:extLst>
            </p:cNvPr>
            <p:cNvSpPr txBox="1"/>
            <p:nvPr/>
          </p:nvSpPr>
          <p:spPr>
            <a:xfrm>
              <a:off x="0" y="-38100"/>
              <a:ext cx="52448" cy="90548"/>
            </a:xfrm>
            <a:prstGeom prst="rect">
              <a:avLst/>
            </a:prstGeom>
          </p:spPr>
          <p:txBody>
            <a:bodyPr lIns="45864" tIns="45864" rIns="45864" bIns="45864" rtlCol="0" anchor="ctr"/>
            <a:lstStyle/>
            <a:p>
              <a:pPr algn="ctr">
                <a:lnSpc>
                  <a:spcPts val="1820"/>
                </a:lnSpc>
              </a:pPr>
              <a:endParaRPr/>
            </a:p>
          </p:txBody>
        </p:sp>
      </p:grpSp>
      <p:sp>
        <p:nvSpPr>
          <p:cNvPr id="201" name="AutoShape 92">
            <a:extLst>
              <a:ext uri="{FF2B5EF4-FFF2-40B4-BE49-F238E27FC236}">
                <a16:creationId xmlns:a16="http://schemas.microsoft.com/office/drawing/2014/main" id="{C5931AA0-ACEE-0F2F-863A-15C588BF2778}"/>
              </a:ext>
            </a:extLst>
          </p:cNvPr>
          <p:cNvSpPr/>
          <p:nvPr/>
        </p:nvSpPr>
        <p:spPr>
          <a:xfrm flipV="1">
            <a:off x="955898" y="3364733"/>
            <a:ext cx="1320175" cy="8599"/>
          </a:xfrm>
          <a:prstGeom prst="line">
            <a:avLst/>
          </a:prstGeom>
          <a:ln w="19050" cap="flat">
            <a:solidFill>
              <a:srgbClr val="049AFF"/>
            </a:solidFill>
            <a:prstDash val="solid"/>
            <a:headEnd type="none" w="sm" len="sm"/>
            <a:tailEnd type="none" w="sm" len="sm"/>
          </a:ln>
        </p:spPr>
        <p:txBody>
          <a:bodyPr/>
          <a:lstStyle/>
          <a:p>
            <a:endParaRPr lang="fr-FR"/>
          </a:p>
        </p:txBody>
      </p:sp>
      <p:sp>
        <p:nvSpPr>
          <p:cNvPr id="202" name="AutoShape 93">
            <a:extLst>
              <a:ext uri="{FF2B5EF4-FFF2-40B4-BE49-F238E27FC236}">
                <a16:creationId xmlns:a16="http://schemas.microsoft.com/office/drawing/2014/main" id="{A08B16C5-53F1-F498-379C-94664F388407}"/>
              </a:ext>
            </a:extLst>
          </p:cNvPr>
          <p:cNvSpPr/>
          <p:nvPr/>
        </p:nvSpPr>
        <p:spPr>
          <a:xfrm>
            <a:off x="2275799" y="2962359"/>
            <a:ext cx="7554920" cy="0"/>
          </a:xfrm>
          <a:prstGeom prst="line">
            <a:avLst/>
          </a:prstGeom>
          <a:ln w="19050" cap="flat">
            <a:solidFill>
              <a:srgbClr val="EAF7FF"/>
            </a:solidFill>
            <a:prstDash val="solid"/>
            <a:headEnd type="none" w="sm" len="sm"/>
            <a:tailEnd type="none" w="sm" len="sm"/>
          </a:ln>
        </p:spPr>
        <p:txBody>
          <a:bodyPr/>
          <a:lstStyle/>
          <a:p>
            <a:endParaRPr lang="fr-FR"/>
          </a:p>
        </p:txBody>
      </p:sp>
      <p:sp>
        <p:nvSpPr>
          <p:cNvPr id="203" name="TextBox 94">
            <a:extLst>
              <a:ext uri="{FF2B5EF4-FFF2-40B4-BE49-F238E27FC236}">
                <a16:creationId xmlns:a16="http://schemas.microsoft.com/office/drawing/2014/main" id="{B75E1D44-007B-BAE0-5B65-7253ACEDAA07}"/>
              </a:ext>
            </a:extLst>
          </p:cNvPr>
          <p:cNvSpPr txBox="1"/>
          <p:nvPr/>
        </p:nvSpPr>
        <p:spPr>
          <a:xfrm>
            <a:off x="4546298" y="2022864"/>
            <a:ext cx="1834710" cy="205153"/>
          </a:xfrm>
          <a:prstGeom prst="rect">
            <a:avLst/>
          </a:prstGeom>
        </p:spPr>
        <p:txBody>
          <a:bodyPr lIns="0" tIns="0" rIns="0" bIns="0" rtlCol="0" anchor="t">
            <a:spAutoFit/>
          </a:bodyPr>
          <a:lstStyle/>
          <a:p>
            <a:pPr algn="ctr">
              <a:lnSpc>
                <a:spcPts val="1643"/>
              </a:lnSpc>
              <a:spcBef>
                <a:spcPct val="0"/>
              </a:spcBef>
            </a:pPr>
            <a:r>
              <a:rPr lang="en-US" sz="1173" dirty="0" err="1">
                <a:solidFill>
                  <a:srgbClr val="FFFFFF"/>
                </a:solidFill>
                <a:latin typeface="Poppins"/>
                <a:ea typeface="Poppins"/>
                <a:cs typeface="Poppins"/>
                <a:sym typeface="Poppins"/>
              </a:rPr>
              <a:t>Heures</a:t>
            </a:r>
            <a:r>
              <a:rPr lang="en-US" sz="1173" dirty="0">
                <a:solidFill>
                  <a:srgbClr val="FFFFFF"/>
                </a:solidFill>
                <a:latin typeface="Poppins"/>
                <a:ea typeface="Poppins"/>
                <a:cs typeface="Poppins"/>
                <a:sym typeface="Poppins"/>
              </a:rPr>
              <a:t> </a:t>
            </a:r>
            <a:r>
              <a:rPr lang="en-US" sz="1173" dirty="0" err="1">
                <a:solidFill>
                  <a:srgbClr val="FFFFFF"/>
                </a:solidFill>
                <a:latin typeface="Poppins"/>
                <a:ea typeface="Poppins"/>
                <a:cs typeface="Poppins"/>
                <a:sym typeface="Poppins"/>
              </a:rPr>
              <a:t>creuses</a:t>
            </a:r>
            <a:r>
              <a:rPr lang="en-US" sz="1173" dirty="0">
                <a:solidFill>
                  <a:srgbClr val="FFFFFF"/>
                </a:solidFill>
                <a:latin typeface="Poppins"/>
                <a:ea typeface="Poppins"/>
                <a:cs typeface="Poppins"/>
                <a:sym typeface="Poppins"/>
              </a:rPr>
              <a:t> / an</a:t>
            </a:r>
          </a:p>
        </p:txBody>
      </p:sp>
      <p:sp>
        <p:nvSpPr>
          <p:cNvPr id="204" name="TextBox 96">
            <a:extLst>
              <a:ext uri="{FF2B5EF4-FFF2-40B4-BE49-F238E27FC236}">
                <a16:creationId xmlns:a16="http://schemas.microsoft.com/office/drawing/2014/main" id="{8963BA40-98E2-BD73-90F6-21F0A60257AE}"/>
              </a:ext>
            </a:extLst>
          </p:cNvPr>
          <p:cNvSpPr txBox="1"/>
          <p:nvPr/>
        </p:nvSpPr>
        <p:spPr>
          <a:xfrm>
            <a:off x="7586404" y="1912050"/>
            <a:ext cx="1185794" cy="411542"/>
          </a:xfrm>
          <a:prstGeom prst="rect">
            <a:avLst/>
          </a:prstGeom>
        </p:spPr>
        <p:txBody>
          <a:bodyPr lIns="0" tIns="0" rIns="0" bIns="0" rtlCol="0" anchor="t">
            <a:spAutoFit/>
          </a:bodyPr>
          <a:lstStyle/>
          <a:p>
            <a:pPr algn="ctr">
              <a:lnSpc>
                <a:spcPts val="1643"/>
              </a:lnSpc>
              <a:spcBef>
                <a:spcPct val="0"/>
              </a:spcBef>
            </a:pPr>
            <a:r>
              <a:rPr lang="en-US" sz="1173">
                <a:solidFill>
                  <a:srgbClr val="FFFFFF"/>
                </a:solidFill>
                <a:latin typeface="Poppins"/>
                <a:ea typeface="Poppins"/>
                <a:cs typeface="Poppins"/>
                <a:sym typeface="Poppins"/>
              </a:rPr>
              <a:t>Moyenne annuelle</a:t>
            </a:r>
          </a:p>
        </p:txBody>
      </p:sp>
      <p:sp>
        <p:nvSpPr>
          <p:cNvPr id="205" name="TextBox 97">
            <a:extLst>
              <a:ext uri="{FF2B5EF4-FFF2-40B4-BE49-F238E27FC236}">
                <a16:creationId xmlns:a16="http://schemas.microsoft.com/office/drawing/2014/main" id="{DCDBF7A9-E50F-0F09-27E9-D68821063DE4}"/>
              </a:ext>
            </a:extLst>
          </p:cNvPr>
          <p:cNvSpPr txBox="1"/>
          <p:nvPr/>
        </p:nvSpPr>
        <p:spPr>
          <a:xfrm>
            <a:off x="8893807" y="1912050"/>
            <a:ext cx="833679" cy="411542"/>
          </a:xfrm>
          <a:prstGeom prst="rect">
            <a:avLst/>
          </a:prstGeom>
        </p:spPr>
        <p:txBody>
          <a:bodyPr lIns="0" tIns="0" rIns="0" bIns="0" rtlCol="0" anchor="t">
            <a:spAutoFit/>
          </a:bodyPr>
          <a:lstStyle/>
          <a:p>
            <a:pPr algn="ctr">
              <a:lnSpc>
                <a:spcPts val="1643"/>
              </a:lnSpc>
              <a:spcBef>
                <a:spcPct val="0"/>
              </a:spcBef>
            </a:pPr>
            <a:r>
              <a:rPr lang="en-US" sz="1173">
                <a:solidFill>
                  <a:srgbClr val="FFFFFF"/>
                </a:solidFill>
                <a:latin typeface="Poppins"/>
                <a:ea typeface="Poppins"/>
                <a:cs typeface="Poppins"/>
                <a:sym typeface="Poppins"/>
              </a:rPr>
              <a:t>Total annuel €</a:t>
            </a:r>
          </a:p>
        </p:txBody>
      </p:sp>
      <p:sp>
        <p:nvSpPr>
          <p:cNvPr id="206" name="TextBox 98">
            <a:extLst>
              <a:ext uri="{FF2B5EF4-FFF2-40B4-BE49-F238E27FC236}">
                <a16:creationId xmlns:a16="http://schemas.microsoft.com/office/drawing/2014/main" id="{D706D702-66FB-678B-D728-50BEFFF55CED}"/>
              </a:ext>
            </a:extLst>
          </p:cNvPr>
          <p:cNvSpPr txBox="1"/>
          <p:nvPr/>
        </p:nvSpPr>
        <p:spPr>
          <a:xfrm>
            <a:off x="2464159" y="2541874"/>
            <a:ext cx="1595876" cy="283843"/>
          </a:xfrm>
          <a:prstGeom prst="rect">
            <a:avLst/>
          </a:prstGeom>
        </p:spPr>
        <p:txBody>
          <a:bodyPr wrap="square" lIns="0" tIns="0" rIns="0" bIns="0" rtlCol="0" anchor="t">
            <a:spAutoFit/>
          </a:bodyPr>
          <a:lstStyle/>
          <a:p>
            <a:pPr algn="ctr">
              <a:lnSpc>
                <a:spcPts val="2325"/>
              </a:lnSpc>
              <a:spcBef>
                <a:spcPct val="0"/>
              </a:spcBef>
            </a:pPr>
            <a:r>
              <a:rPr lang="en-US" sz="1444" dirty="0">
                <a:solidFill>
                  <a:srgbClr val="000000"/>
                </a:solidFill>
                <a:latin typeface="Poppins Light"/>
                <a:ea typeface="Poppins Light"/>
                <a:cs typeface="Poppins Light"/>
                <a:sym typeface="Poppins Light"/>
              </a:rPr>
              <a:t>0</a:t>
            </a:r>
          </a:p>
        </p:txBody>
      </p:sp>
      <p:sp>
        <p:nvSpPr>
          <p:cNvPr id="207" name="TextBox 99">
            <a:extLst>
              <a:ext uri="{FF2B5EF4-FFF2-40B4-BE49-F238E27FC236}">
                <a16:creationId xmlns:a16="http://schemas.microsoft.com/office/drawing/2014/main" id="{C4EF4EAC-29AB-87B6-0071-F5C72A77A2D9}"/>
              </a:ext>
            </a:extLst>
          </p:cNvPr>
          <p:cNvSpPr txBox="1"/>
          <p:nvPr/>
        </p:nvSpPr>
        <p:spPr>
          <a:xfrm>
            <a:off x="4722140" y="2572293"/>
            <a:ext cx="1358859" cy="283843"/>
          </a:xfrm>
          <a:prstGeom prst="rect">
            <a:avLst/>
          </a:prstGeom>
        </p:spPr>
        <p:txBody>
          <a:bodyPr wrap="square" lIns="0" tIns="0" rIns="0" bIns="0" rtlCol="0" anchor="t">
            <a:spAutoFit/>
          </a:bodyPr>
          <a:lstStyle/>
          <a:p>
            <a:pPr algn="ctr">
              <a:lnSpc>
                <a:spcPts val="2325"/>
              </a:lnSpc>
              <a:spcBef>
                <a:spcPct val="0"/>
              </a:spcBef>
            </a:pPr>
            <a:r>
              <a:rPr lang="en-US" sz="1444" dirty="0">
                <a:solidFill>
                  <a:srgbClr val="000000"/>
                </a:solidFill>
                <a:latin typeface="Poppins Light"/>
                <a:ea typeface="Poppins Light"/>
                <a:cs typeface="Poppins Light"/>
                <a:sym typeface="Poppins Light"/>
              </a:rPr>
              <a:t>0</a:t>
            </a:r>
          </a:p>
        </p:txBody>
      </p:sp>
      <p:sp>
        <p:nvSpPr>
          <p:cNvPr id="208" name="TextBox 101">
            <a:extLst>
              <a:ext uri="{FF2B5EF4-FFF2-40B4-BE49-F238E27FC236}">
                <a16:creationId xmlns:a16="http://schemas.microsoft.com/office/drawing/2014/main" id="{1D3164E5-767E-2A60-35F6-9F3A5F7BA9C7}"/>
              </a:ext>
            </a:extLst>
          </p:cNvPr>
          <p:cNvSpPr txBox="1"/>
          <p:nvPr/>
        </p:nvSpPr>
        <p:spPr>
          <a:xfrm>
            <a:off x="7426640" y="2541874"/>
            <a:ext cx="1686988" cy="260199"/>
          </a:xfrm>
          <a:prstGeom prst="rect">
            <a:avLst/>
          </a:prstGeom>
        </p:spPr>
        <p:txBody>
          <a:bodyPr wrap="square" lIns="0" tIns="0" rIns="0" bIns="0" rtlCol="0" anchor="t">
            <a:spAutoFit/>
          </a:bodyPr>
          <a:lstStyle/>
          <a:p>
            <a:pPr algn="ctr">
              <a:lnSpc>
                <a:spcPts val="2180"/>
              </a:lnSpc>
              <a:spcBef>
                <a:spcPct val="0"/>
              </a:spcBef>
            </a:pPr>
            <a:r>
              <a:rPr lang="en-US" sz="1100" b="1" dirty="0">
                <a:solidFill>
                  <a:srgbClr val="000000"/>
                </a:solidFill>
                <a:latin typeface="Poppins Medium"/>
                <a:ea typeface="Poppins Medium"/>
                <a:cs typeface="Poppins Medium"/>
                <a:sym typeface="Poppins Medium"/>
              </a:rPr>
              <a:t>€/</a:t>
            </a:r>
            <a:r>
              <a:rPr lang="en-US" sz="1100" b="1" dirty="0" err="1">
                <a:solidFill>
                  <a:srgbClr val="000000"/>
                </a:solidFill>
                <a:latin typeface="Poppins Medium"/>
                <a:ea typeface="Poppins Medium"/>
                <a:cs typeface="Poppins Medium"/>
                <a:sym typeface="Poppins Medium"/>
              </a:rPr>
              <a:t>Mwh</a:t>
            </a:r>
            <a:endParaRPr lang="en-US" sz="1100" b="1" dirty="0">
              <a:solidFill>
                <a:srgbClr val="000000"/>
              </a:solidFill>
              <a:latin typeface="Poppins Medium"/>
              <a:ea typeface="Poppins Medium"/>
              <a:cs typeface="Poppins Medium"/>
              <a:sym typeface="Poppins Medium"/>
            </a:endParaRPr>
          </a:p>
        </p:txBody>
      </p:sp>
      <p:sp>
        <p:nvSpPr>
          <p:cNvPr id="209" name="TextBox 102">
            <a:extLst>
              <a:ext uri="{FF2B5EF4-FFF2-40B4-BE49-F238E27FC236}">
                <a16:creationId xmlns:a16="http://schemas.microsoft.com/office/drawing/2014/main" id="{037CF8B6-1F60-6577-2501-76DFA8E2D666}"/>
              </a:ext>
            </a:extLst>
          </p:cNvPr>
          <p:cNvSpPr txBox="1"/>
          <p:nvPr/>
        </p:nvSpPr>
        <p:spPr>
          <a:xfrm>
            <a:off x="8847755" y="2541874"/>
            <a:ext cx="1105649" cy="260199"/>
          </a:xfrm>
          <a:prstGeom prst="rect">
            <a:avLst/>
          </a:prstGeom>
        </p:spPr>
        <p:txBody>
          <a:bodyPr wrap="square" lIns="0" tIns="0" rIns="0" bIns="0" rtlCol="0" anchor="t">
            <a:spAutoFit/>
          </a:bodyPr>
          <a:lstStyle/>
          <a:p>
            <a:pPr algn="ctr">
              <a:lnSpc>
                <a:spcPts val="2180"/>
              </a:lnSpc>
              <a:spcBef>
                <a:spcPct val="0"/>
              </a:spcBef>
            </a:pPr>
            <a:r>
              <a:rPr lang="en-US" sz="1354" b="1" dirty="0">
                <a:solidFill>
                  <a:srgbClr val="000000"/>
                </a:solidFill>
                <a:latin typeface="Poppins Medium"/>
                <a:ea typeface="Poppins Medium"/>
                <a:cs typeface="Poppins Medium"/>
                <a:sym typeface="Poppins Medium"/>
              </a:rPr>
              <a:t>€</a:t>
            </a:r>
          </a:p>
        </p:txBody>
      </p:sp>
      <p:sp>
        <p:nvSpPr>
          <p:cNvPr id="210" name="TextBox 103">
            <a:extLst>
              <a:ext uri="{FF2B5EF4-FFF2-40B4-BE49-F238E27FC236}">
                <a16:creationId xmlns:a16="http://schemas.microsoft.com/office/drawing/2014/main" id="{E25E7FD2-0D2D-011C-41DE-4D682E4708C3}"/>
              </a:ext>
            </a:extLst>
          </p:cNvPr>
          <p:cNvSpPr txBox="1"/>
          <p:nvPr/>
        </p:nvSpPr>
        <p:spPr>
          <a:xfrm>
            <a:off x="9028904" y="3372069"/>
            <a:ext cx="784843" cy="260199"/>
          </a:xfrm>
          <a:prstGeom prst="rect">
            <a:avLst/>
          </a:prstGeom>
        </p:spPr>
        <p:txBody>
          <a:bodyPr wrap="square" lIns="0" tIns="0" rIns="0" bIns="0" rtlCol="0" anchor="t">
            <a:spAutoFit/>
          </a:bodyPr>
          <a:lstStyle/>
          <a:p>
            <a:pPr algn="ctr">
              <a:lnSpc>
                <a:spcPts val="2180"/>
              </a:lnSpc>
              <a:spcBef>
                <a:spcPct val="0"/>
              </a:spcBef>
            </a:pPr>
            <a:r>
              <a:rPr lang="en-US" sz="1354" b="1" dirty="0">
                <a:solidFill>
                  <a:srgbClr val="000000"/>
                </a:solidFill>
                <a:latin typeface="Poppins Medium"/>
                <a:ea typeface="Poppins Medium"/>
                <a:cs typeface="Poppins Medium"/>
                <a:sym typeface="Poppins Medium"/>
              </a:rPr>
              <a:t>€</a:t>
            </a:r>
          </a:p>
        </p:txBody>
      </p:sp>
      <p:sp>
        <p:nvSpPr>
          <p:cNvPr id="211" name="TextBox 105">
            <a:extLst>
              <a:ext uri="{FF2B5EF4-FFF2-40B4-BE49-F238E27FC236}">
                <a16:creationId xmlns:a16="http://schemas.microsoft.com/office/drawing/2014/main" id="{BFB05903-2C7F-B785-392C-5C8C6B4DA471}"/>
              </a:ext>
            </a:extLst>
          </p:cNvPr>
          <p:cNvSpPr txBox="1"/>
          <p:nvPr/>
        </p:nvSpPr>
        <p:spPr>
          <a:xfrm>
            <a:off x="8946268" y="3836781"/>
            <a:ext cx="723572" cy="283842"/>
          </a:xfrm>
          <a:prstGeom prst="rect">
            <a:avLst/>
          </a:prstGeom>
        </p:spPr>
        <p:txBody>
          <a:bodyPr lIns="0" tIns="0" rIns="0" bIns="0" rtlCol="0" anchor="t">
            <a:spAutoFit/>
          </a:bodyPr>
          <a:lstStyle/>
          <a:p>
            <a:pPr algn="ctr">
              <a:lnSpc>
                <a:spcPts val="2325"/>
              </a:lnSpc>
              <a:spcBef>
                <a:spcPct val="0"/>
              </a:spcBef>
            </a:pPr>
            <a:r>
              <a:rPr lang="en-US" sz="1444" b="1" dirty="0">
                <a:solidFill>
                  <a:srgbClr val="FFFFFF"/>
                </a:solidFill>
                <a:latin typeface="Poppins Bold"/>
                <a:ea typeface="Poppins Bold"/>
                <a:cs typeface="Poppins Bold"/>
                <a:sym typeface="Poppins Bold"/>
              </a:rPr>
              <a:t>€</a:t>
            </a:r>
          </a:p>
        </p:txBody>
      </p:sp>
      <p:sp>
        <p:nvSpPr>
          <p:cNvPr id="212" name="TextBox 106">
            <a:extLst>
              <a:ext uri="{FF2B5EF4-FFF2-40B4-BE49-F238E27FC236}">
                <a16:creationId xmlns:a16="http://schemas.microsoft.com/office/drawing/2014/main" id="{9C896B76-5147-9613-C131-D808CF7D6105}"/>
              </a:ext>
            </a:extLst>
          </p:cNvPr>
          <p:cNvSpPr txBox="1"/>
          <p:nvPr/>
        </p:nvSpPr>
        <p:spPr>
          <a:xfrm>
            <a:off x="1033639" y="2616641"/>
            <a:ext cx="1177173" cy="165412"/>
          </a:xfrm>
          <a:prstGeom prst="rect">
            <a:avLst/>
          </a:prstGeom>
        </p:spPr>
        <p:txBody>
          <a:bodyPr lIns="0" tIns="0" rIns="0" bIns="0" rtlCol="0" anchor="t">
            <a:spAutoFit/>
          </a:bodyPr>
          <a:lstStyle/>
          <a:p>
            <a:pPr algn="ctr">
              <a:lnSpc>
                <a:spcPts val="1372"/>
              </a:lnSpc>
              <a:spcBef>
                <a:spcPct val="0"/>
              </a:spcBef>
            </a:pPr>
            <a:r>
              <a:rPr lang="en-US" sz="980">
                <a:solidFill>
                  <a:srgbClr val="049AFF"/>
                </a:solidFill>
                <a:latin typeface="Poppins"/>
                <a:ea typeface="Poppins"/>
                <a:cs typeface="Poppins"/>
                <a:sym typeface="Poppins"/>
              </a:rPr>
              <a:t>Energie € / MWH</a:t>
            </a:r>
          </a:p>
        </p:txBody>
      </p:sp>
      <p:sp>
        <p:nvSpPr>
          <p:cNvPr id="213" name="TextBox 107">
            <a:extLst>
              <a:ext uri="{FF2B5EF4-FFF2-40B4-BE49-F238E27FC236}">
                <a16:creationId xmlns:a16="http://schemas.microsoft.com/office/drawing/2014/main" id="{53924A08-1379-554A-D93F-0CE49C745C5C}"/>
              </a:ext>
            </a:extLst>
          </p:cNvPr>
          <p:cNvSpPr txBox="1"/>
          <p:nvPr/>
        </p:nvSpPr>
        <p:spPr>
          <a:xfrm>
            <a:off x="1191241" y="3456979"/>
            <a:ext cx="905354" cy="169530"/>
          </a:xfrm>
          <a:prstGeom prst="rect">
            <a:avLst/>
          </a:prstGeom>
        </p:spPr>
        <p:txBody>
          <a:bodyPr wrap="square" lIns="0" tIns="0" rIns="0" bIns="0" rtlCol="0" anchor="t">
            <a:spAutoFit/>
          </a:bodyPr>
          <a:lstStyle/>
          <a:p>
            <a:pPr algn="ctr">
              <a:lnSpc>
                <a:spcPts val="1383"/>
              </a:lnSpc>
              <a:spcBef>
                <a:spcPct val="0"/>
              </a:spcBef>
            </a:pPr>
            <a:r>
              <a:rPr lang="en-US" sz="988" dirty="0">
                <a:solidFill>
                  <a:srgbClr val="049AFF"/>
                </a:solidFill>
                <a:latin typeface="Poppins"/>
                <a:ea typeface="Poppins"/>
                <a:cs typeface="Poppins"/>
                <a:sym typeface="Poppins"/>
              </a:rPr>
              <a:t>Abonnement</a:t>
            </a:r>
          </a:p>
        </p:txBody>
      </p:sp>
      <p:sp>
        <p:nvSpPr>
          <p:cNvPr id="214" name="TextBox 108">
            <a:extLst>
              <a:ext uri="{FF2B5EF4-FFF2-40B4-BE49-F238E27FC236}">
                <a16:creationId xmlns:a16="http://schemas.microsoft.com/office/drawing/2014/main" id="{04E6CCA8-5B83-7608-E793-1D900F1AAE10}"/>
              </a:ext>
            </a:extLst>
          </p:cNvPr>
          <p:cNvSpPr txBox="1"/>
          <p:nvPr/>
        </p:nvSpPr>
        <p:spPr>
          <a:xfrm>
            <a:off x="949360" y="3075158"/>
            <a:ext cx="1333250" cy="157471"/>
          </a:xfrm>
          <a:prstGeom prst="rect">
            <a:avLst/>
          </a:prstGeom>
        </p:spPr>
        <p:txBody>
          <a:bodyPr lIns="0" tIns="0" rIns="0" bIns="0" rtlCol="0" anchor="t">
            <a:spAutoFit/>
          </a:bodyPr>
          <a:lstStyle/>
          <a:p>
            <a:pPr algn="ctr">
              <a:lnSpc>
                <a:spcPts val="1295"/>
              </a:lnSpc>
              <a:spcBef>
                <a:spcPct val="0"/>
              </a:spcBef>
            </a:pPr>
            <a:r>
              <a:rPr lang="en-US" sz="925" b="1" i="1">
                <a:solidFill>
                  <a:srgbClr val="A6A6A6"/>
                </a:solidFill>
                <a:latin typeface="Poppins Bold Italics"/>
                <a:ea typeface="Poppins Bold Italics"/>
                <a:cs typeface="Poppins Bold Italics"/>
                <a:sym typeface="Poppins Bold Italics"/>
              </a:rPr>
              <a:t>Consommation / an</a:t>
            </a:r>
          </a:p>
        </p:txBody>
      </p:sp>
      <p:sp>
        <p:nvSpPr>
          <p:cNvPr id="215" name="TextBox 112">
            <a:extLst>
              <a:ext uri="{FF2B5EF4-FFF2-40B4-BE49-F238E27FC236}">
                <a16:creationId xmlns:a16="http://schemas.microsoft.com/office/drawing/2014/main" id="{E347C2FB-9C39-44C8-5398-7DA20627016B}"/>
              </a:ext>
            </a:extLst>
          </p:cNvPr>
          <p:cNvSpPr txBox="1"/>
          <p:nvPr/>
        </p:nvSpPr>
        <p:spPr>
          <a:xfrm>
            <a:off x="7520991" y="2992760"/>
            <a:ext cx="1326764" cy="240194"/>
          </a:xfrm>
          <a:prstGeom prst="rect">
            <a:avLst/>
          </a:prstGeom>
        </p:spPr>
        <p:txBody>
          <a:bodyPr lIns="0" tIns="0" rIns="0" bIns="0" rtlCol="0" anchor="t">
            <a:spAutoFit/>
          </a:bodyPr>
          <a:lstStyle/>
          <a:p>
            <a:pPr algn="ctr">
              <a:lnSpc>
                <a:spcPts val="2109"/>
              </a:lnSpc>
              <a:spcBef>
                <a:spcPct val="0"/>
              </a:spcBef>
            </a:pPr>
            <a:r>
              <a:rPr lang="en-US" sz="1310" b="1" i="1" dirty="0" err="1">
                <a:solidFill>
                  <a:srgbClr val="A6A6A6"/>
                </a:solidFill>
                <a:latin typeface="Poppins Medium Italics"/>
                <a:ea typeface="Poppins Medium Italics"/>
                <a:cs typeface="Poppins Medium Italics"/>
                <a:sym typeface="Poppins Medium Italics"/>
              </a:rPr>
              <a:t>Mwh</a:t>
            </a:r>
            <a:endParaRPr lang="en-US" sz="1310" b="1" i="1" dirty="0">
              <a:solidFill>
                <a:srgbClr val="A6A6A6"/>
              </a:solidFill>
              <a:latin typeface="Poppins Medium Italics"/>
              <a:ea typeface="Poppins Medium Italics"/>
              <a:cs typeface="Poppins Medium Italics"/>
              <a:sym typeface="Poppins Medium Italics"/>
            </a:endParaRPr>
          </a:p>
        </p:txBody>
      </p:sp>
      <p:sp>
        <p:nvSpPr>
          <p:cNvPr id="216" name="TextBox 113">
            <a:extLst>
              <a:ext uri="{FF2B5EF4-FFF2-40B4-BE49-F238E27FC236}">
                <a16:creationId xmlns:a16="http://schemas.microsoft.com/office/drawing/2014/main" id="{6B49A52B-D13B-4574-999A-C216C8A5AF42}"/>
              </a:ext>
            </a:extLst>
          </p:cNvPr>
          <p:cNvSpPr txBox="1"/>
          <p:nvPr/>
        </p:nvSpPr>
        <p:spPr>
          <a:xfrm>
            <a:off x="2370417" y="2021960"/>
            <a:ext cx="1834710" cy="205153"/>
          </a:xfrm>
          <a:prstGeom prst="rect">
            <a:avLst/>
          </a:prstGeom>
        </p:spPr>
        <p:txBody>
          <a:bodyPr lIns="0" tIns="0" rIns="0" bIns="0" rtlCol="0" anchor="t">
            <a:spAutoFit/>
          </a:bodyPr>
          <a:lstStyle/>
          <a:p>
            <a:pPr algn="ctr">
              <a:lnSpc>
                <a:spcPts val="1643"/>
              </a:lnSpc>
              <a:spcBef>
                <a:spcPct val="0"/>
              </a:spcBef>
            </a:pPr>
            <a:r>
              <a:rPr lang="en-US" sz="1173" dirty="0" err="1">
                <a:solidFill>
                  <a:srgbClr val="FFFFFF"/>
                </a:solidFill>
                <a:latin typeface="Poppins"/>
                <a:ea typeface="Poppins"/>
                <a:cs typeface="Poppins"/>
                <a:sym typeface="Poppins"/>
              </a:rPr>
              <a:t>Heures</a:t>
            </a:r>
            <a:r>
              <a:rPr lang="en-US" sz="1173" dirty="0">
                <a:solidFill>
                  <a:srgbClr val="FFFFFF"/>
                </a:solidFill>
                <a:latin typeface="Poppins"/>
                <a:ea typeface="Poppins"/>
                <a:cs typeface="Poppins"/>
                <a:sym typeface="Poppins"/>
              </a:rPr>
              <a:t> </a:t>
            </a:r>
            <a:r>
              <a:rPr lang="en-US" sz="1173" dirty="0" err="1">
                <a:solidFill>
                  <a:srgbClr val="FFFFFF"/>
                </a:solidFill>
                <a:latin typeface="Poppins"/>
                <a:ea typeface="Poppins"/>
                <a:cs typeface="Poppins"/>
                <a:sym typeface="Poppins"/>
              </a:rPr>
              <a:t>pleines</a:t>
            </a:r>
            <a:r>
              <a:rPr lang="en-US" sz="1173" dirty="0">
                <a:solidFill>
                  <a:srgbClr val="FFFFFF"/>
                </a:solidFill>
                <a:latin typeface="Poppins"/>
                <a:ea typeface="Poppins"/>
                <a:cs typeface="Poppins"/>
                <a:sym typeface="Poppins"/>
              </a:rPr>
              <a:t>/ an</a:t>
            </a:r>
          </a:p>
        </p:txBody>
      </p:sp>
      <p:sp>
        <p:nvSpPr>
          <p:cNvPr id="217" name="TextBox 55">
            <a:extLst>
              <a:ext uri="{FF2B5EF4-FFF2-40B4-BE49-F238E27FC236}">
                <a16:creationId xmlns:a16="http://schemas.microsoft.com/office/drawing/2014/main" id="{A9E70F96-6506-CB12-984A-2D15493731C4}"/>
              </a:ext>
            </a:extLst>
          </p:cNvPr>
          <p:cNvSpPr txBox="1"/>
          <p:nvPr/>
        </p:nvSpPr>
        <p:spPr>
          <a:xfrm>
            <a:off x="2600890" y="3000697"/>
            <a:ext cx="1145610" cy="252377"/>
          </a:xfrm>
          <a:prstGeom prst="rect">
            <a:avLst/>
          </a:prstGeom>
        </p:spPr>
        <p:txBody>
          <a:bodyPr wrap="square" lIns="0" tIns="0" rIns="0" bIns="0" rtlCol="0" anchor="t">
            <a:spAutoFit/>
          </a:bodyPr>
          <a:lstStyle/>
          <a:p>
            <a:pPr algn="ctr">
              <a:lnSpc>
                <a:spcPts val="2249"/>
              </a:lnSpc>
              <a:spcBef>
                <a:spcPct val="0"/>
              </a:spcBef>
            </a:pPr>
            <a:r>
              <a:rPr lang="en-US" sz="1397" i="1" dirty="0">
                <a:solidFill>
                  <a:srgbClr val="A6A6A6"/>
                </a:solidFill>
                <a:latin typeface="Poppins Light Italics"/>
                <a:ea typeface="Poppins Light Italics"/>
                <a:cs typeface="Poppins Light Italics"/>
                <a:sym typeface="Poppins Light Italics"/>
              </a:rPr>
              <a:t>0</a:t>
            </a:r>
          </a:p>
        </p:txBody>
      </p:sp>
      <p:sp>
        <p:nvSpPr>
          <p:cNvPr id="218" name="TextBox 56">
            <a:extLst>
              <a:ext uri="{FF2B5EF4-FFF2-40B4-BE49-F238E27FC236}">
                <a16:creationId xmlns:a16="http://schemas.microsoft.com/office/drawing/2014/main" id="{CCB8DF99-7869-68B0-441E-627BF74B2996}"/>
              </a:ext>
            </a:extLst>
          </p:cNvPr>
          <p:cNvSpPr txBox="1"/>
          <p:nvPr/>
        </p:nvSpPr>
        <p:spPr>
          <a:xfrm>
            <a:off x="4722140" y="3029179"/>
            <a:ext cx="1358859" cy="252377"/>
          </a:xfrm>
          <a:prstGeom prst="rect">
            <a:avLst/>
          </a:prstGeom>
        </p:spPr>
        <p:txBody>
          <a:bodyPr wrap="square" lIns="0" tIns="0" rIns="0" bIns="0" rtlCol="0" anchor="t">
            <a:spAutoFit/>
          </a:bodyPr>
          <a:lstStyle/>
          <a:p>
            <a:pPr algn="ctr">
              <a:lnSpc>
                <a:spcPts val="2249"/>
              </a:lnSpc>
              <a:spcBef>
                <a:spcPct val="0"/>
              </a:spcBef>
            </a:pPr>
            <a:r>
              <a:rPr lang="en-US" sz="1397" i="1" dirty="0">
                <a:solidFill>
                  <a:srgbClr val="A6A6A6"/>
                </a:solidFill>
                <a:latin typeface="Poppins Light Italics"/>
                <a:ea typeface="Poppins Light Italics"/>
                <a:cs typeface="Poppins Light Italics"/>
                <a:sym typeface="Poppins Light Italics"/>
              </a:rPr>
              <a:t>0</a:t>
            </a:r>
          </a:p>
        </p:txBody>
      </p:sp>
      <p:sp>
        <p:nvSpPr>
          <p:cNvPr id="219" name="TextBox 48">
            <a:extLst>
              <a:ext uri="{FF2B5EF4-FFF2-40B4-BE49-F238E27FC236}">
                <a16:creationId xmlns:a16="http://schemas.microsoft.com/office/drawing/2014/main" id="{8D62CA15-FFDE-02A5-80C0-98F6AD48335C}"/>
              </a:ext>
            </a:extLst>
          </p:cNvPr>
          <p:cNvSpPr txBox="1"/>
          <p:nvPr/>
        </p:nvSpPr>
        <p:spPr>
          <a:xfrm>
            <a:off x="989537" y="6815484"/>
            <a:ext cx="1252611" cy="27308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25"/>
              </a:lnSpc>
              <a:spcBef>
                <a:spcPct val="0"/>
              </a:spcBef>
            </a:pPr>
            <a:r>
              <a:rPr lang="en-US" sz="1400" b="1" dirty="0">
                <a:solidFill>
                  <a:srgbClr val="FFFFFF"/>
                </a:solidFill>
                <a:latin typeface="Poppins Bold"/>
                <a:ea typeface="Poppins Bold"/>
                <a:cs typeface="Poppins Bold"/>
                <a:sym typeface="Poppins Bold"/>
              </a:rPr>
              <a:t>TOTAL H/TVA</a:t>
            </a:r>
          </a:p>
        </p:txBody>
      </p:sp>
      <p:sp>
        <p:nvSpPr>
          <p:cNvPr id="220" name="TextBox 48">
            <a:extLst>
              <a:ext uri="{FF2B5EF4-FFF2-40B4-BE49-F238E27FC236}">
                <a16:creationId xmlns:a16="http://schemas.microsoft.com/office/drawing/2014/main" id="{4AA71634-01C9-8404-F406-3DB717370120}"/>
              </a:ext>
            </a:extLst>
          </p:cNvPr>
          <p:cNvSpPr txBox="1"/>
          <p:nvPr/>
        </p:nvSpPr>
        <p:spPr>
          <a:xfrm>
            <a:off x="1010263" y="3847535"/>
            <a:ext cx="1252611" cy="27308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25"/>
              </a:lnSpc>
              <a:spcBef>
                <a:spcPct val="0"/>
              </a:spcBef>
            </a:pPr>
            <a:r>
              <a:rPr lang="en-US" sz="1400" b="1" dirty="0">
                <a:solidFill>
                  <a:srgbClr val="FFFFFF"/>
                </a:solidFill>
                <a:latin typeface="Poppins Bold"/>
                <a:ea typeface="Poppins Bold"/>
                <a:cs typeface="Poppins Bold"/>
                <a:sym typeface="Poppins Bold"/>
              </a:rPr>
              <a:t>TOTAL H/TVA</a:t>
            </a:r>
          </a:p>
        </p:txBody>
      </p:sp>
      <p:pic>
        <p:nvPicPr>
          <p:cNvPr id="221" name="Image 220" descr="Une image contenant Graphique, Police, graphisme, conception&#10;&#10;Description générée automatiquement">
            <a:extLst>
              <a:ext uri="{FF2B5EF4-FFF2-40B4-BE49-F238E27FC236}">
                <a16:creationId xmlns:a16="http://schemas.microsoft.com/office/drawing/2014/main" id="{701D6B0E-78FC-BDB8-0D5B-60221ED8B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576" y="1944707"/>
            <a:ext cx="1106990" cy="470903"/>
          </a:xfrm>
          <a:prstGeom prst="rect">
            <a:avLst/>
          </a:prstGeom>
        </p:spPr>
      </p:pic>
      <p:sp>
        <p:nvSpPr>
          <p:cNvPr id="4" name="TextBox 53">
            <a:extLst>
              <a:ext uri="{FF2B5EF4-FFF2-40B4-BE49-F238E27FC236}">
                <a16:creationId xmlns:a16="http://schemas.microsoft.com/office/drawing/2014/main" id="{C0E1EAC0-9D55-2806-CCB6-3CAD149E04D8}"/>
              </a:ext>
            </a:extLst>
          </p:cNvPr>
          <p:cNvSpPr txBox="1"/>
          <p:nvPr/>
        </p:nvSpPr>
        <p:spPr>
          <a:xfrm>
            <a:off x="3892066" y="4420483"/>
            <a:ext cx="3079998" cy="291747"/>
          </a:xfrm>
          <a:prstGeom prst="rect">
            <a:avLst/>
          </a:prstGeom>
        </p:spPr>
        <p:txBody>
          <a:bodyPr lIns="0" tIns="0" rIns="0" bIns="0" rtlCol="0" anchor="t">
            <a:spAutoFit/>
          </a:bodyPr>
          <a:lstStyle/>
          <a:p>
            <a:pPr algn="ctr">
              <a:lnSpc>
                <a:spcPts val="2461"/>
              </a:lnSpc>
              <a:spcBef>
                <a:spcPct val="0"/>
              </a:spcBef>
            </a:pPr>
            <a:r>
              <a:rPr lang="en-US" sz="1758" i="1" dirty="0">
                <a:solidFill>
                  <a:srgbClr val="049AFF"/>
                </a:solidFill>
                <a:latin typeface="Poppins Italics"/>
                <a:ea typeface="Poppins Italics"/>
                <a:cs typeface="Poppins Italics"/>
                <a:sym typeface="Poppins Italics"/>
              </a:rPr>
              <a:t>Notre </a:t>
            </a:r>
            <a:r>
              <a:rPr lang="en-US" sz="1758" i="1" dirty="0" err="1">
                <a:solidFill>
                  <a:srgbClr val="049AFF"/>
                </a:solidFill>
                <a:latin typeface="Poppins Italics"/>
                <a:ea typeface="Poppins Italics"/>
                <a:cs typeface="Poppins Italics"/>
                <a:sym typeface="Poppins Italics"/>
              </a:rPr>
              <a:t>offre</a:t>
            </a:r>
            <a:endParaRPr lang="en-US" sz="1758" i="1" dirty="0">
              <a:solidFill>
                <a:srgbClr val="049AFF"/>
              </a:solidFill>
              <a:latin typeface="Poppins Italics"/>
              <a:ea typeface="Poppins Italics"/>
              <a:cs typeface="Poppins Italics"/>
              <a:sym typeface="Poppins Itali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14668" y="281700"/>
            <a:ext cx="6662665" cy="717550"/>
          </a:xfrm>
          <a:prstGeom prst="rect">
            <a:avLst/>
          </a:prstGeom>
        </p:spPr>
        <p:txBody>
          <a:bodyPr lIns="0" tIns="0" rIns="0" bIns="0" rtlCol="0" anchor="t">
            <a:spAutoFit/>
          </a:bodyPr>
          <a:lstStyle/>
          <a:p>
            <a:pPr algn="ctr">
              <a:lnSpc>
                <a:spcPts val="5599"/>
              </a:lnSpc>
              <a:spcBef>
                <a:spcPct val="0"/>
              </a:spcBef>
            </a:pPr>
            <a:r>
              <a:rPr lang="en-US" sz="3999" dirty="0">
                <a:solidFill>
                  <a:srgbClr val="049AFF"/>
                </a:solidFill>
                <a:latin typeface="Poppins"/>
                <a:ea typeface="Poppins"/>
                <a:cs typeface="Poppins"/>
                <a:sym typeface="Poppins"/>
              </a:rPr>
              <a:t>Notre recommandation</a:t>
            </a:r>
          </a:p>
        </p:txBody>
      </p:sp>
      <p:sp>
        <p:nvSpPr>
          <p:cNvPr id="23" name="TextBox 23"/>
          <p:cNvSpPr txBox="1"/>
          <p:nvPr/>
        </p:nvSpPr>
        <p:spPr>
          <a:xfrm>
            <a:off x="810217" y="6138305"/>
            <a:ext cx="8594119" cy="525080"/>
          </a:xfrm>
          <a:prstGeom prst="rect">
            <a:avLst/>
          </a:prstGeom>
        </p:spPr>
        <p:txBody>
          <a:bodyPr lIns="0" tIns="0" rIns="0" bIns="0" rtlCol="0" anchor="t">
            <a:spAutoFit/>
          </a:bodyPr>
          <a:lstStyle/>
          <a:p>
            <a:pPr>
              <a:lnSpc>
                <a:spcPts val="2099"/>
              </a:lnSpc>
              <a:spcBef>
                <a:spcPct val="0"/>
              </a:spcBef>
            </a:pPr>
            <a:r>
              <a:rPr lang="en-US" sz="1499" b="1" i="1" dirty="0">
                <a:solidFill>
                  <a:srgbClr val="000000"/>
                </a:solidFill>
                <a:latin typeface="Poppins Semi-Bold Italics"/>
                <a:ea typeface="Poppins Semi-Bold Italics"/>
                <a:cs typeface="Poppins Semi-Bold Italics"/>
                <a:sym typeface="Poppins Semi-Bold Italics"/>
              </a:rPr>
              <a:t>ELLY ENERGIE, votre cabinet expert en achat d’énergie, vous recommande de sécuriser votre budget énergie avec OHM Energie sur 25 mois du 30/11/2025 au 31/12/2027</a:t>
            </a:r>
          </a:p>
        </p:txBody>
      </p:sp>
      <p:sp>
        <p:nvSpPr>
          <p:cNvPr id="24" name="TextBox 24"/>
          <p:cNvSpPr txBox="1"/>
          <p:nvPr/>
        </p:nvSpPr>
        <p:spPr>
          <a:xfrm>
            <a:off x="214865" y="7014938"/>
            <a:ext cx="10262270" cy="271007"/>
          </a:xfrm>
          <a:prstGeom prst="rect">
            <a:avLst/>
          </a:prstGeom>
        </p:spPr>
        <p:txBody>
          <a:bodyPr lIns="0" tIns="0" rIns="0" bIns="0" rtlCol="0" anchor="t">
            <a:spAutoFit/>
          </a:bodyPr>
          <a:lstStyle/>
          <a:p>
            <a:pPr algn="l">
              <a:lnSpc>
                <a:spcPts val="1126"/>
              </a:lnSpc>
              <a:spcBef>
                <a:spcPct val="0"/>
              </a:spcBef>
            </a:pPr>
            <a:r>
              <a:rPr lang="en-US" sz="804" dirty="0">
                <a:solidFill>
                  <a:srgbClr val="000000"/>
                </a:solidFill>
                <a:latin typeface="Open Sans"/>
                <a:ea typeface="Open Sans"/>
                <a:cs typeface="Open Sans"/>
                <a:sym typeface="Open Sans"/>
              </a:rPr>
              <a:t>Les estimations d’économies annuelles présentées dans cette cotation sont fournies à titre indicative uniquement. Elles sont basées sur les données disponibles et les informations fournies au moment de l’évaluation. En conséquence, nous déclinons toute responsabilité pour toute divergence entre les économies estimées et les économies réelles réalisées.</a:t>
            </a:r>
          </a:p>
        </p:txBody>
      </p:sp>
      <p:graphicFrame>
        <p:nvGraphicFramePr>
          <p:cNvPr id="35" name="Graphique 34">
            <a:extLst>
              <a:ext uri="{FF2B5EF4-FFF2-40B4-BE49-F238E27FC236}">
                <a16:creationId xmlns:a16="http://schemas.microsoft.com/office/drawing/2014/main" id="{44C6B74F-0C94-B141-0022-940F6213BA8B}"/>
              </a:ext>
            </a:extLst>
          </p:cNvPr>
          <p:cNvGraphicFramePr/>
          <p:nvPr>
            <p:extLst>
              <p:ext uri="{D42A27DB-BD31-4B8C-83A1-F6EECF244321}">
                <p14:modId xmlns:p14="http://schemas.microsoft.com/office/powerpoint/2010/main" val="2549994456"/>
              </p:ext>
            </p:extLst>
          </p:nvPr>
        </p:nvGraphicFramePr>
        <p:xfrm>
          <a:off x="3382191" y="1645052"/>
          <a:ext cx="6555209" cy="4341103"/>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3">
            <a:extLst>
              <a:ext uri="{FF2B5EF4-FFF2-40B4-BE49-F238E27FC236}">
                <a16:creationId xmlns:a16="http://schemas.microsoft.com/office/drawing/2014/main" id="{C7DEA879-5B89-E07D-BFEC-9D047DE96DC1}"/>
              </a:ext>
            </a:extLst>
          </p:cNvPr>
          <p:cNvGrpSpPr/>
          <p:nvPr/>
        </p:nvGrpSpPr>
        <p:grpSpPr>
          <a:xfrm>
            <a:off x="810217" y="1517616"/>
            <a:ext cx="2128312" cy="1880547"/>
            <a:chOff x="0" y="0"/>
            <a:chExt cx="1200321" cy="1060587"/>
          </a:xfrm>
        </p:grpSpPr>
        <p:sp>
          <p:nvSpPr>
            <p:cNvPr id="9" name="Freeform 4">
              <a:extLst>
                <a:ext uri="{FF2B5EF4-FFF2-40B4-BE49-F238E27FC236}">
                  <a16:creationId xmlns:a16="http://schemas.microsoft.com/office/drawing/2014/main" id="{10571F40-690C-48FC-B2D4-46CDB46F93E4}"/>
                </a:ext>
              </a:extLst>
            </p:cNvPr>
            <p:cNvSpPr/>
            <p:nvPr/>
          </p:nvSpPr>
          <p:spPr>
            <a:xfrm>
              <a:off x="0" y="0"/>
              <a:ext cx="1200321" cy="1060587"/>
            </a:xfrm>
            <a:custGeom>
              <a:avLst/>
              <a:gdLst/>
              <a:ahLst/>
              <a:cxnLst/>
              <a:rect l="l" t="t" r="r" b="b"/>
              <a:pathLst>
                <a:path w="1200321" h="1060587">
                  <a:moveTo>
                    <a:pt x="90940" y="0"/>
                  </a:moveTo>
                  <a:lnTo>
                    <a:pt x="1109381" y="0"/>
                  </a:lnTo>
                  <a:cubicBezTo>
                    <a:pt x="1159606" y="0"/>
                    <a:pt x="1200321" y="40715"/>
                    <a:pt x="1200321" y="90940"/>
                  </a:cubicBezTo>
                  <a:lnTo>
                    <a:pt x="1200321" y="969647"/>
                  </a:lnTo>
                  <a:cubicBezTo>
                    <a:pt x="1200321" y="1019872"/>
                    <a:pt x="1159606" y="1060587"/>
                    <a:pt x="1109381" y="1060587"/>
                  </a:cubicBezTo>
                  <a:lnTo>
                    <a:pt x="90940" y="1060587"/>
                  </a:lnTo>
                  <a:cubicBezTo>
                    <a:pt x="40715" y="1060587"/>
                    <a:pt x="0" y="1019872"/>
                    <a:pt x="0" y="969647"/>
                  </a:cubicBezTo>
                  <a:lnTo>
                    <a:pt x="0" y="90940"/>
                  </a:lnTo>
                  <a:cubicBezTo>
                    <a:pt x="0" y="40715"/>
                    <a:pt x="40715" y="0"/>
                    <a:pt x="90940" y="0"/>
                  </a:cubicBezTo>
                  <a:close/>
                </a:path>
              </a:pathLst>
            </a:custGeom>
            <a:gradFill rotWithShape="1">
              <a:gsLst>
                <a:gs pos="0">
                  <a:srgbClr val="FF7448">
                    <a:alpha val="100000"/>
                  </a:srgbClr>
                </a:gs>
                <a:gs pos="50000">
                  <a:srgbClr val="FF7448">
                    <a:alpha val="74000"/>
                  </a:srgbClr>
                </a:gs>
                <a:gs pos="100000">
                  <a:srgbClr val="FFFFFF">
                    <a:alpha val="100000"/>
                  </a:srgbClr>
                </a:gs>
              </a:gsLst>
              <a:lin ang="2700000"/>
            </a:gradFill>
          </p:spPr>
          <p:txBody>
            <a:bodyPr/>
            <a:lstStyle/>
            <a:p>
              <a:endParaRPr lang="fr-FR" dirty="0"/>
            </a:p>
          </p:txBody>
        </p:sp>
        <p:sp>
          <p:nvSpPr>
            <p:cNvPr id="10" name="TextBox 5">
              <a:extLst>
                <a:ext uri="{FF2B5EF4-FFF2-40B4-BE49-F238E27FC236}">
                  <a16:creationId xmlns:a16="http://schemas.microsoft.com/office/drawing/2014/main" id="{43663B88-9C57-789B-D6E6-A78BD80DF24D}"/>
                </a:ext>
              </a:extLst>
            </p:cNvPr>
            <p:cNvSpPr txBox="1"/>
            <p:nvPr/>
          </p:nvSpPr>
          <p:spPr>
            <a:xfrm>
              <a:off x="0" y="-28575"/>
              <a:ext cx="1200321" cy="1089162"/>
            </a:xfrm>
            <a:prstGeom prst="rect">
              <a:avLst/>
            </a:prstGeom>
          </p:spPr>
          <p:txBody>
            <a:bodyPr lIns="50800" tIns="50800" rIns="50800" bIns="50800" rtlCol="0" anchor="ctr"/>
            <a:lstStyle/>
            <a:p>
              <a:pPr algn="ctr">
                <a:lnSpc>
                  <a:spcPts val="1960"/>
                </a:lnSpc>
                <a:spcBef>
                  <a:spcPct val="0"/>
                </a:spcBef>
              </a:pPr>
              <a:endParaRPr dirty="0"/>
            </a:p>
          </p:txBody>
        </p:sp>
      </p:grpSp>
      <p:sp>
        <p:nvSpPr>
          <p:cNvPr id="11" name="TextBox 12">
            <a:extLst>
              <a:ext uri="{FF2B5EF4-FFF2-40B4-BE49-F238E27FC236}">
                <a16:creationId xmlns:a16="http://schemas.microsoft.com/office/drawing/2014/main" id="{9D8B4A4A-F6C0-FB53-E3AC-D63E0ABB3025}"/>
              </a:ext>
            </a:extLst>
          </p:cNvPr>
          <p:cNvSpPr txBox="1"/>
          <p:nvPr/>
        </p:nvSpPr>
        <p:spPr>
          <a:xfrm>
            <a:off x="1323797" y="1599410"/>
            <a:ext cx="1029872" cy="253807"/>
          </a:xfrm>
          <a:prstGeom prst="rect">
            <a:avLst/>
          </a:prstGeom>
        </p:spPr>
        <p:txBody>
          <a:bodyPr lIns="0" tIns="0" rIns="0" bIns="0" rtlCol="0" anchor="t">
            <a:spAutoFit/>
          </a:bodyPr>
          <a:lstStyle/>
          <a:p>
            <a:pPr algn="ctr">
              <a:lnSpc>
                <a:spcPts val="2032"/>
              </a:lnSpc>
              <a:spcBef>
                <a:spcPct val="0"/>
              </a:spcBef>
            </a:pPr>
            <a:r>
              <a:rPr lang="en-US" sz="1451" dirty="0">
                <a:solidFill>
                  <a:srgbClr val="FFFFFF"/>
                </a:solidFill>
                <a:latin typeface="Poppins"/>
                <a:ea typeface="Poppins"/>
                <a:cs typeface="Poppins"/>
                <a:sym typeface="Poppins"/>
              </a:rPr>
              <a:t>Tarif actuel</a:t>
            </a:r>
          </a:p>
        </p:txBody>
      </p:sp>
      <p:sp>
        <p:nvSpPr>
          <p:cNvPr id="25" name="TextBox 13">
            <a:extLst>
              <a:ext uri="{FF2B5EF4-FFF2-40B4-BE49-F238E27FC236}">
                <a16:creationId xmlns:a16="http://schemas.microsoft.com/office/drawing/2014/main" id="{C0B78CA2-1FD4-B752-F152-30756273970E}"/>
              </a:ext>
            </a:extLst>
          </p:cNvPr>
          <p:cNvSpPr txBox="1"/>
          <p:nvPr/>
        </p:nvSpPr>
        <p:spPr>
          <a:xfrm>
            <a:off x="1048940" y="1816697"/>
            <a:ext cx="1706959" cy="499432"/>
          </a:xfrm>
          <a:prstGeom prst="rect">
            <a:avLst/>
          </a:prstGeom>
        </p:spPr>
        <p:txBody>
          <a:bodyPr wrap="square" lIns="0" tIns="0" rIns="0" bIns="0" rtlCol="0" anchor="t">
            <a:spAutoFit/>
          </a:bodyPr>
          <a:lstStyle/>
          <a:p>
            <a:pPr algn="ctr">
              <a:lnSpc>
                <a:spcPts val="4098"/>
              </a:lnSpc>
              <a:spcBef>
                <a:spcPct val="0"/>
              </a:spcBef>
            </a:pPr>
            <a:r>
              <a:rPr lang="en-US" sz="2927" b="1" dirty="0">
                <a:solidFill>
                  <a:srgbClr val="FFFFFF"/>
                </a:solidFill>
                <a:latin typeface="Poppins Bold"/>
                <a:ea typeface="Poppins Bold"/>
                <a:cs typeface="Poppins Bold"/>
                <a:sym typeface="Poppins Bold"/>
              </a:rPr>
              <a:t>€</a:t>
            </a:r>
          </a:p>
        </p:txBody>
      </p:sp>
      <p:sp>
        <p:nvSpPr>
          <p:cNvPr id="26" name="TextBox 14">
            <a:extLst>
              <a:ext uri="{FF2B5EF4-FFF2-40B4-BE49-F238E27FC236}">
                <a16:creationId xmlns:a16="http://schemas.microsoft.com/office/drawing/2014/main" id="{A1C1C0EF-E5F4-F5F6-DCBF-B9279D9848E8}"/>
              </a:ext>
            </a:extLst>
          </p:cNvPr>
          <p:cNvSpPr txBox="1"/>
          <p:nvPr/>
        </p:nvSpPr>
        <p:spPr>
          <a:xfrm>
            <a:off x="1548967" y="2304739"/>
            <a:ext cx="609951" cy="253807"/>
          </a:xfrm>
          <a:prstGeom prst="rect">
            <a:avLst/>
          </a:prstGeom>
        </p:spPr>
        <p:txBody>
          <a:bodyPr lIns="0" tIns="0" rIns="0" bIns="0" rtlCol="0" anchor="t">
            <a:spAutoFit/>
          </a:bodyPr>
          <a:lstStyle/>
          <a:p>
            <a:pPr algn="ctr">
              <a:lnSpc>
                <a:spcPts val="2032"/>
              </a:lnSpc>
              <a:spcBef>
                <a:spcPct val="0"/>
              </a:spcBef>
            </a:pPr>
            <a:r>
              <a:rPr lang="en-US" sz="1451" dirty="0">
                <a:solidFill>
                  <a:srgbClr val="FFFFFF"/>
                </a:solidFill>
                <a:latin typeface="Poppins"/>
                <a:ea typeface="Poppins"/>
                <a:cs typeface="Poppins"/>
                <a:sym typeface="Poppins"/>
              </a:rPr>
              <a:t>par an</a:t>
            </a:r>
          </a:p>
        </p:txBody>
      </p:sp>
      <p:sp>
        <p:nvSpPr>
          <p:cNvPr id="27" name="Freeform 20">
            <a:extLst>
              <a:ext uri="{FF2B5EF4-FFF2-40B4-BE49-F238E27FC236}">
                <a16:creationId xmlns:a16="http://schemas.microsoft.com/office/drawing/2014/main" id="{55576E17-9AB8-6B9D-634A-0B7692AC3E0D}"/>
              </a:ext>
            </a:extLst>
          </p:cNvPr>
          <p:cNvSpPr/>
          <p:nvPr/>
        </p:nvSpPr>
        <p:spPr>
          <a:xfrm>
            <a:off x="1474831" y="3463855"/>
            <a:ext cx="758224" cy="335987"/>
          </a:xfrm>
          <a:custGeom>
            <a:avLst/>
            <a:gdLst/>
            <a:ahLst/>
            <a:cxnLst/>
            <a:rect l="l" t="t" r="r" b="b"/>
            <a:pathLst>
              <a:path w="1610624" h="713706">
                <a:moveTo>
                  <a:pt x="0" y="0"/>
                </a:moveTo>
                <a:lnTo>
                  <a:pt x="1610624" y="0"/>
                </a:lnTo>
                <a:lnTo>
                  <a:pt x="1610624" y="713706"/>
                </a:lnTo>
                <a:lnTo>
                  <a:pt x="0" y="713706"/>
                </a:lnTo>
                <a:lnTo>
                  <a:pt x="0" y="0"/>
                </a:lnTo>
                <a:close/>
              </a:path>
            </a:pathLst>
          </a:custGeom>
          <a:blipFill>
            <a:blip r:embed="rId3"/>
            <a:stretch>
              <a:fillRect/>
            </a:stretch>
          </a:blipFill>
        </p:spPr>
        <p:txBody>
          <a:bodyPr/>
          <a:lstStyle/>
          <a:p>
            <a:endParaRPr lang="fr-FR" dirty="0"/>
          </a:p>
        </p:txBody>
      </p:sp>
      <p:sp>
        <p:nvSpPr>
          <p:cNvPr id="28" name="TextBox 14">
            <a:extLst>
              <a:ext uri="{FF2B5EF4-FFF2-40B4-BE49-F238E27FC236}">
                <a16:creationId xmlns:a16="http://schemas.microsoft.com/office/drawing/2014/main" id="{D7D682D5-1686-936B-0CB9-09DDBF86B620}"/>
              </a:ext>
            </a:extLst>
          </p:cNvPr>
          <p:cNvSpPr txBox="1"/>
          <p:nvPr/>
        </p:nvSpPr>
        <p:spPr>
          <a:xfrm>
            <a:off x="957761" y="2670206"/>
            <a:ext cx="1833224" cy="361766"/>
          </a:xfrm>
          <a:prstGeom prst="rect">
            <a:avLst/>
          </a:prstGeom>
        </p:spPr>
        <p:txBody>
          <a:bodyPr wrap="square" lIns="0" tIns="0" rIns="0" bIns="0" rtlCol="0" anchor="t">
            <a:spAutoFit/>
          </a:bodyPr>
          <a:lstStyle/>
          <a:p>
            <a:pPr algn="ctr">
              <a:spcBef>
                <a:spcPct val="0"/>
              </a:spcBef>
            </a:pPr>
            <a:r>
              <a:rPr lang="en-US" sz="1451" dirty="0" err="1">
                <a:latin typeface="Poppins"/>
                <a:ea typeface="Poppins"/>
                <a:cs typeface="Poppins"/>
                <a:sym typeface="Poppins"/>
              </a:rPr>
              <a:t>Soit</a:t>
            </a:r>
            <a:r>
              <a:rPr lang="en-US" sz="1451" dirty="0">
                <a:latin typeface="Poppins"/>
                <a:ea typeface="Poppins"/>
                <a:cs typeface="Poppins"/>
                <a:sym typeface="Poppins"/>
              </a:rPr>
              <a:t> </a:t>
            </a:r>
            <a:r>
              <a:rPr lang="en-US" sz="1451" b="1" dirty="0">
                <a:latin typeface="Poppins SemiBold" panose="00000700000000000000" pitchFamily="2" charset="0"/>
                <a:ea typeface="Poppins"/>
                <a:cs typeface="Poppins SemiBold" panose="00000700000000000000" pitchFamily="2" charset="0"/>
                <a:sym typeface="Poppins"/>
              </a:rPr>
              <a:t>€ </a:t>
            </a:r>
            <a:r>
              <a:rPr lang="en-US" sz="1400" dirty="0">
                <a:latin typeface="Poppins"/>
                <a:ea typeface="Poppins"/>
                <a:cs typeface="Poppins"/>
                <a:sym typeface="Poppins"/>
              </a:rPr>
              <a:t>/an</a:t>
            </a:r>
          </a:p>
          <a:p>
            <a:pPr algn="ctr">
              <a:spcBef>
                <a:spcPct val="0"/>
              </a:spcBef>
            </a:pPr>
            <a:r>
              <a:rPr lang="en-US" sz="900" dirty="0">
                <a:latin typeface="Poppins"/>
                <a:ea typeface="Poppins"/>
                <a:cs typeface="Poppins"/>
                <a:sym typeface="Poppins"/>
              </a:rPr>
              <a:t>à la fin du </a:t>
            </a:r>
            <a:r>
              <a:rPr lang="en-US" sz="900" dirty="0" err="1">
                <a:latin typeface="Poppins"/>
                <a:ea typeface="Poppins"/>
                <a:cs typeface="Poppins"/>
                <a:sym typeface="Poppins"/>
              </a:rPr>
              <a:t>bouclier</a:t>
            </a:r>
            <a:r>
              <a:rPr lang="en-US" sz="900" dirty="0">
                <a:latin typeface="Poppins"/>
                <a:ea typeface="Poppins"/>
                <a:cs typeface="Poppins"/>
                <a:sym typeface="Poppins"/>
              </a:rPr>
              <a:t> </a:t>
            </a:r>
            <a:r>
              <a:rPr lang="en-US" sz="900" dirty="0" err="1">
                <a:latin typeface="Poppins"/>
                <a:ea typeface="Poppins"/>
                <a:cs typeface="Poppins"/>
                <a:sym typeface="Poppins"/>
              </a:rPr>
              <a:t>tarifaire</a:t>
            </a:r>
            <a:endParaRPr lang="en-US" sz="900" dirty="0">
              <a:latin typeface="Poppins"/>
              <a:ea typeface="Poppins"/>
              <a:cs typeface="Poppins"/>
              <a:sym typeface="Poppins"/>
            </a:endParaRPr>
          </a:p>
        </p:txBody>
      </p:sp>
      <p:grpSp>
        <p:nvGrpSpPr>
          <p:cNvPr id="29" name="Group 25">
            <a:extLst>
              <a:ext uri="{FF2B5EF4-FFF2-40B4-BE49-F238E27FC236}">
                <a16:creationId xmlns:a16="http://schemas.microsoft.com/office/drawing/2014/main" id="{F5B4D28B-790B-22D8-C177-BC1D4A2CA9EF}"/>
              </a:ext>
            </a:extLst>
          </p:cNvPr>
          <p:cNvGrpSpPr/>
          <p:nvPr/>
        </p:nvGrpSpPr>
        <p:grpSpPr>
          <a:xfrm>
            <a:off x="838264" y="3888351"/>
            <a:ext cx="2128312" cy="1880547"/>
            <a:chOff x="0" y="0"/>
            <a:chExt cx="1200321" cy="1060587"/>
          </a:xfrm>
        </p:grpSpPr>
        <p:sp>
          <p:nvSpPr>
            <p:cNvPr id="33" name="Freeform 26">
              <a:extLst>
                <a:ext uri="{FF2B5EF4-FFF2-40B4-BE49-F238E27FC236}">
                  <a16:creationId xmlns:a16="http://schemas.microsoft.com/office/drawing/2014/main" id="{FD8DE22B-BCFE-759D-9016-72EA8BC8DE24}"/>
                </a:ext>
              </a:extLst>
            </p:cNvPr>
            <p:cNvSpPr/>
            <p:nvPr/>
          </p:nvSpPr>
          <p:spPr>
            <a:xfrm>
              <a:off x="0" y="0"/>
              <a:ext cx="1200321" cy="1060587"/>
            </a:xfrm>
            <a:custGeom>
              <a:avLst/>
              <a:gdLst/>
              <a:ahLst/>
              <a:cxnLst/>
              <a:rect l="l" t="t" r="r" b="b"/>
              <a:pathLst>
                <a:path w="1200321" h="1060587">
                  <a:moveTo>
                    <a:pt x="90940" y="0"/>
                  </a:moveTo>
                  <a:lnTo>
                    <a:pt x="1109381" y="0"/>
                  </a:lnTo>
                  <a:cubicBezTo>
                    <a:pt x="1159606" y="0"/>
                    <a:pt x="1200321" y="40715"/>
                    <a:pt x="1200321" y="90940"/>
                  </a:cubicBezTo>
                  <a:lnTo>
                    <a:pt x="1200321" y="969647"/>
                  </a:lnTo>
                  <a:cubicBezTo>
                    <a:pt x="1200321" y="1019872"/>
                    <a:pt x="1159606" y="1060587"/>
                    <a:pt x="1109381" y="1060587"/>
                  </a:cubicBezTo>
                  <a:lnTo>
                    <a:pt x="90940" y="1060587"/>
                  </a:lnTo>
                  <a:cubicBezTo>
                    <a:pt x="40715" y="1060587"/>
                    <a:pt x="0" y="1019872"/>
                    <a:pt x="0" y="969647"/>
                  </a:cubicBezTo>
                  <a:lnTo>
                    <a:pt x="0" y="90940"/>
                  </a:lnTo>
                  <a:cubicBezTo>
                    <a:pt x="0" y="40715"/>
                    <a:pt x="40715" y="0"/>
                    <a:pt x="90940" y="0"/>
                  </a:cubicBezTo>
                  <a:close/>
                </a:path>
              </a:pathLst>
            </a:custGeom>
            <a:gradFill rotWithShape="1">
              <a:gsLst>
                <a:gs pos="0">
                  <a:srgbClr val="049AFF">
                    <a:alpha val="100000"/>
                  </a:srgbClr>
                </a:gs>
                <a:gs pos="50000">
                  <a:srgbClr val="049AFF">
                    <a:alpha val="100000"/>
                  </a:srgbClr>
                </a:gs>
                <a:gs pos="100000">
                  <a:srgbClr val="FFFFFF">
                    <a:alpha val="100000"/>
                  </a:srgbClr>
                </a:gs>
              </a:gsLst>
              <a:path path="circle">
                <a:fillToRect r="100000" b="100000"/>
              </a:path>
              <a:tileRect l="-100000" t="-100000"/>
            </a:gradFill>
          </p:spPr>
          <p:txBody>
            <a:bodyPr/>
            <a:lstStyle/>
            <a:p>
              <a:endParaRPr lang="fr-FR" dirty="0"/>
            </a:p>
          </p:txBody>
        </p:sp>
        <p:sp>
          <p:nvSpPr>
            <p:cNvPr id="34" name="TextBox 27">
              <a:extLst>
                <a:ext uri="{FF2B5EF4-FFF2-40B4-BE49-F238E27FC236}">
                  <a16:creationId xmlns:a16="http://schemas.microsoft.com/office/drawing/2014/main" id="{757EC31D-E492-50C7-7E09-04EBBA3470E3}"/>
                </a:ext>
              </a:extLst>
            </p:cNvPr>
            <p:cNvSpPr txBox="1"/>
            <p:nvPr/>
          </p:nvSpPr>
          <p:spPr>
            <a:xfrm>
              <a:off x="0" y="-28575"/>
              <a:ext cx="1200321" cy="1089162"/>
            </a:xfrm>
            <a:prstGeom prst="rect">
              <a:avLst/>
            </a:prstGeom>
          </p:spPr>
          <p:txBody>
            <a:bodyPr lIns="50800" tIns="50800" rIns="50800" bIns="50800" rtlCol="0" anchor="ctr"/>
            <a:lstStyle/>
            <a:p>
              <a:pPr algn="ctr">
                <a:lnSpc>
                  <a:spcPts val="1960"/>
                </a:lnSpc>
                <a:spcBef>
                  <a:spcPct val="0"/>
                </a:spcBef>
              </a:pPr>
              <a:endParaRPr dirty="0"/>
            </a:p>
          </p:txBody>
        </p:sp>
      </p:grpSp>
      <p:grpSp>
        <p:nvGrpSpPr>
          <p:cNvPr id="36" name="Group 15">
            <a:extLst>
              <a:ext uri="{FF2B5EF4-FFF2-40B4-BE49-F238E27FC236}">
                <a16:creationId xmlns:a16="http://schemas.microsoft.com/office/drawing/2014/main" id="{6A7467B4-4A89-BB2C-18B6-4B76794696FF}"/>
              </a:ext>
            </a:extLst>
          </p:cNvPr>
          <p:cNvGrpSpPr/>
          <p:nvPr/>
        </p:nvGrpSpPr>
        <p:grpSpPr>
          <a:xfrm rot="2574768">
            <a:off x="1281837" y="5368071"/>
            <a:ext cx="272104" cy="179360"/>
            <a:chOff x="0" y="0"/>
            <a:chExt cx="812800" cy="535763"/>
          </a:xfrm>
          <a:solidFill>
            <a:schemeClr val="bg1"/>
          </a:solidFill>
        </p:grpSpPr>
        <p:sp>
          <p:nvSpPr>
            <p:cNvPr id="37" name="Freeform 16">
              <a:extLst>
                <a:ext uri="{FF2B5EF4-FFF2-40B4-BE49-F238E27FC236}">
                  <a16:creationId xmlns:a16="http://schemas.microsoft.com/office/drawing/2014/main" id="{43B4922E-4473-026E-E90C-A445522339FE}"/>
                </a:ext>
              </a:extLst>
            </p:cNvPr>
            <p:cNvSpPr/>
            <p:nvPr/>
          </p:nvSpPr>
          <p:spPr>
            <a:xfrm>
              <a:off x="0" y="0"/>
              <a:ext cx="812800" cy="535763"/>
            </a:xfrm>
            <a:custGeom>
              <a:avLst/>
              <a:gdLst/>
              <a:ahLst/>
              <a:cxnLst/>
              <a:rect l="l" t="t" r="r" b="b"/>
              <a:pathLst>
                <a:path w="812800" h="535763">
                  <a:moveTo>
                    <a:pt x="812800" y="267882"/>
                  </a:moveTo>
                  <a:lnTo>
                    <a:pt x="406400" y="0"/>
                  </a:lnTo>
                  <a:lnTo>
                    <a:pt x="406400" y="203200"/>
                  </a:lnTo>
                  <a:lnTo>
                    <a:pt x="0" y="203200"/>
                  </a:lnTo>
                  <a:lnTo>
                    <a:pt x="0" y="332563"/>
                  </a:lnTo>
                  <a:lnTo>
                    <a:pt x="406400" y="332563"/>
                  </a:lnTo>
                  <a:lnTo>
                    <a:pt x="406400" y="535763"/>
                  </a:lnTo>
                  <a:lnTo>
                    <a:pt x="812800" y="267882"/>
                  </a:lnTo>
                  <a:close/>
                </a:path>
              </a:pathLst>
            </a:custGeom>
            <a:grpFill/>
          </p:spPr>
          <p:txBody>
            <a:bodyPr/>
            <a:lstStyle/>
            <a:p>
              <a:endParaRPr lang="fr-FR" dirty="0"/>
            </a:p>
          </p:txBody>
        </p:sp>
        <p:sp>
          <p:nvSpPr>
            <p:cNvPr id="38" name="TextBox 17">
              <a:extLst>
                <a:ext uri="{FF2B5EF4-FFF2-40B4-BE49-F238E27FC236}">
                  <a16:creationId xmlns:a16="http://schemas.microsoft.com/office/drawing/2014/main" id="{29DAC0A4-8277-30A5-3277-0B9EDDD51284}"/>
                </a:ext>
              </a:extLst>
            </p:cNvPr>
            <p:cNvSpPr txBox="1"/>
            <p:nvPr/>
          </p:nvSpPr>
          <p:spPr>
            <a:xfrm>
              <a:off x="0" y="165100"/>
              <a:ext cx="711200" cy="167463"/>
            </a:xfrm>
            <a:prstGeom prst="rect">
              <a:avLst/>
            </a:prstGeom>
            <a:grpFill/>
          </p:spPr>
          <p:txBody>
            <a:bodyPr lIns="50800" tIns="50800" rIns="50800" bIns="50800" rtlCol="0" anchor="ctr"/>
            <a:lstStyle/>
            <a:p>
              <a:pPr algn="ctr">
                <a:lnSpc>
                  <a:spcPts val="1820"/>
                </a:lnSpc>
              </a:pPr>
              <a:endParaRPr dirty="0"/>
            </a:p>
          </p:txBody>
        </p:sp>
      </p:grpSp>
      <p:sp>
        <p:nvSpPr>
          <p:cNvPr id="39" name="TextBox 19">
            <a:extLst>
              <a:ext uri="{FF2B5EF4-FFF2-40B4-BE49-F238E27FC236}">
                <a16:creationId xmlns:a16="http://schemas.microsoft.com/office/drawing/2014/main" id="{055D0CEB-1E72-63C9-BA89-F179D7B1B033}"/>
              </a:ext>
            </a:extLst>
          </p:cNvPr>
          <p:cNvSpPr txBox="1"/>
          <p:nvPr/>
        </p:nvSpPr>
        <p:spPr>
          <a:xfrm>
            <a:off x="1154991" y="4167845"/>
            <a:ext cx="1425817" cy="401905"/>
          </a:xfrm>
          <a:prstGeom prst="rect">
            <a:avLst/>
          </a:prstGeom>
        </p:spPr>
        <p:txBody>
          <a:bodyPr wrap="square" lIns="0" tIns="0" rIns="0" bIns="0" rtlCol="0" anchor="t">
            <a:spAutoFit/>
          </a:bodyPr>
          <a:lstStyle/>
          <a:p>
            <a:pPr algn="ctr">
              <a:lnSpc>
                <a:spcPts val="3296"/>
              </a:lnSpc>
              <a:spcBef>
                <a:spcPct val="0"/>
              </a:spcBef>
            </a:pPr>
            <a:r>
              <a:rPr lang="en-US" sz="2354" b="1" dirty="0">
                <a:solidFill>
                  <a:schemeClr val="bg1"/>
                </a:solidFill>
                <a:latin typeface="Poppins Bold"/>
                <a:ea typeface="Poppins Bold"/>
                <a:cs typeface="Poppins Bold"/>
                <a:sym typeface="Poppins Bold"/>
              </a:rPr>
              <a:t>€</a:t>
            </a:r>
          </a:p>
        </p:txBody>
      </p:sp>
      <p:sp>
        <p:nvSpPr>
          <p:cNvPr id="40" name="TextBox 20">
            <a:extLst>
              <a:ext uri="{FF2B5EF4-FFF2-40B4-BE49-F238E27FC236}">
                <a16:creationId xmlns:a16="http://schemas.microsoft.com/office/drawing/2014/main" id="{AD83F018-16DA-EBA6-2244-89B08EC4BFCB}"/>
              </a:ext>
            </a:extLst>
          </p:cNvPr>
          <p:cNvSpPr txBox="1"/>
          <p:nvPr/>
        </p:nvSpPr>
        <p:spPr>
          <a:xfrm>
            <a:off x="1396894" y="4544991"/>
            <a:ext cx="920333" cy="195759"/>
          </a:xfrm>
          <a:prstGeom prst="rect">
            <a:avLst/>
          </a:prstGeom>
        </p:spPr>
        <p:txBody>
          <a:bodyPr wrap="square" lIns="0" tIns="0" rIns="0" bIns="0" rtlCol="0" anchor="t">
            <a:spAutoFit/>
          </a:bodyPr>
          <a:lstStyle/>
          <a:p>
            <a:pPr algn="ctr">
              <a:lnSpc>
                <a:spcPts val="1633"/>
              </a:lnSpc>
              <a:spcBef>
                <a:spcPct val="0"/>
              </a:spcBef>
            </a:pPr>
            <a:r>
              <a:rPr lang="en-US" sz="1166" dirty="0">
                <a:solidFill>
                  <a:schemeClr val="bg1"/>
                </a:solidFill>
                <a:latin typeface="Poppins"/>
                <a:ea typeface="Poppins"/>
                <a:cs typeface="Poppins"/>
                <a:sym typeface="Poppins"/>
              </a:rPr>
              <a:t>par an, soit</a:t>
            </a:r>
          </a:p>
        </p:txBody>
      </p:sp>
      <p:sp>
        <p:nvSpPr>
          <p:cNvPr id="41" name="TextBox 21">
            <a:extLst>
              <a:ext uri="{FF2B5EF4-FFF2-40B4-BE49-F238E27FC236}">
                <a16:creationId xmlns:a16="http://schemas.microsoft.com/office/drawing/2014/main" id="{3BD53D31-B78C-0D4A-EBA9-B17DE8111328}"/>
              </a:ext>
            </a:extLst>
          </p:cNvPr>
          <p:cNvSpPr txBox="1"/>
          <p:nvPr/>
        </p:nvSpPr>
        <p:spPr>
          <a:xfrm>
            <a:off x="1079874" y="4740750"/>
            <a:ext cx="1588998" cy="329899"/>
          </a:xfrm>
          <a:prstGeom prst="rect">
            <a:avLst/>
          </a:prstGeom>
        </p:spPr>
        <p:txBody>
          <a:bodyPr wrap="square" lIns="0" tIns="0" rIns="0" bIns="0" rtlCol="0" anchor="t">
            <a:spAutoFit/>
          </a:bodyPr>
          <a:lstStyle/>
          <a:p>
            <a:pPr algn="ctr">
              <a:lnSpc>
                <a:spcPts val="2737"/>
              </a:lnSpc>
              <a:spcBef>
                <a:spcPct val="0"/>
              </a:spcBef>
            </a:pPr>
            <a:r>
              <a:rPr lang="en-US" sz="1955" b="1" dirty="0">
                <a:solidFill>
                  <a:schemeClr val="bg1"/>
                </a:solidFill>
                <a:latin typeface="Poppins Bold"/>
                <a:ea typeface="Poppins Bold"/>
                <a:cs typeface="Poppins Bold"/>
                <a:sym typeface="Poppins Bold"/>
              </a:rPr>
              <a:t>- € </a:t>
            </a:r>
          </a:p>
        </p:txBody>
      </p:sp>
      <p:sp>
        <p:nvSpPr>
          <p:cNvPr id="42" name="TextBox 22">
            <a:extLst>
              <a:ext uri="{FF2B5EF4-FFF2-40B4-BE49-F238E27FC236}">
                <a16:creationId xmlns:a16="http://schemas.microsoft.com/office/drawing/2014/main" id="{6648DB95-0BE2-83E4-BF9E-688C88663F5B}"/>
              </a:ext>
            </a:extLst>
          </p:cNvPr>
          <p:cNvSpPr txBox="1"/>
          <p:nvPr/>
        </p:nvSpPr>
        <p:spPr>
          <a:xfrm>
            <a:off x="1578594" y="5394697"/>
            <a:ext cx="697627" cy="201911"/>
          </a:xfrm>
          <a:prstGeom prst="rect">
            <a:avLst/>
          </a:prstGeom>
        </p:spPr>
        <p:txBody>
          <a:bodyPr lIns="0" tIns="0" rIns="0" bIns="0" rtlCol="0" anchor="t">
            <a:spAutoFit/>
          </a:bodyPr>
          <a:lstStyle/>
          <a:p>
            <a:pPr algn="ctr">
              <a:lnSpc>
                <a:spcPts val="1633"/>
              </a:lnSpc>
              <a:spcBef>
                <a:spcPct val="0"/>
              </a:spcBef>
            </a:pPr>
            <a:r>
              <a:rPr lang="en-US" sz="1166" b="1">
                <a:solidFill>
                  <a:schemeClr val="bg1"/>
                </a:solidFill>
                <a:latin typeface="Poppins Bold"/>
                <a:ea typeface="Poppins Bold"/>
                <a:cs typeface="Poppins Bold"/>
                <a:sym typeface="Poppins Bold"/>
              </a:rPr>
              <a:t>% </a:t>
            </a:r>
            <a:r>
              <a:rPr lang="en-US" sz="1166" b="1" dirty="0">
                <a:solidFill>
                  <a:schemeClr val="bg1"/>
                </a:solidFill>
                <a:latin typeface="Poppins Bold"/>
                <a:ea typeface="Poppins Bold"/>
                <a:cs typeface="Poppins Bold"/>
                <a:sym typeface="Poppins Bold"/>
              </a:rPr>
              <a:t>/ an</a:t>
            </a:r>
          </a:p>
        </p:txBody>
      </p:sp>
      <p:grpSp>
        <p:nvGrpSpPr>
          <p:cNvPr id="43" name="Group 15">
            <a:extLst>
              <a:ext uri="{FF2B5EF4-FFF2-40B4-BE49-F238E27FC236}">
                <a16:creationId xmlns:a16="http://schemas.microsoft.com/office/drawing/2014/main" id="{E87EB8CD-4EEA-DACC-5C51-0ADECACF0E23}"/>
              </a:ext>
            </a:extLst>
          </p:cNvPr>
          <p:cNvGrpSpPr/>
          <p:nvPr/>
        </p:nvGrpSpPr>
        <p:grpSpPr>
          <a:xfrm rot="18972110">
            <a:off x="1281837" y="3112868"/>
            <a:ext cx="272104" cy="179360"/>
            <a:chOff x="0" y="0"/>
            <a:chExt cx="812800" cy="535763"/>
          </a:xfrm>
          <a:solidFill>
            <a:schemeClr val="bg1"/>
          </a:solidFill>
        </p:grpSpPr>
        <p:sp>
          <p:nvSpPr>
            <p:cNvPr id="44" name="Freeform 16">
              <a:extLst>
                <a:ext uri="{FF2B5EF4-FFF2-40B4-BE49-F238E27FC236}">
                  <a16:creationId xmlns:a16="http://schemas.microsoft.com/office/drawing/2014/main" id="{904C01CA-0333-AAA0-CC77-E8ABD1B02D96}"/>
                </a:ext>
              </a:extLst>
            </p:cNvPr>
            <p:cNvSpPr/>
            <p:nvPr/>
          </p:nvSpPr>
          <p:spPr>
            <a:xfrm>
              <a:off x="0" y="0"/>
              <a:ext cx="812800" cy="535763"/>
            </a:xfrm>
            <a:custGeom>
              <a:avLst/>
              <a:gdLst/>
              <a:ahLst/>
              <a:cxnLst/>
              <a:rect l="l" t="t" r="r" b="b"/>
              <a:pathLst>
                <a:path w="812800" h="535763">
                  <a:moveTo>
                    <a:pt x="812800" y="267882"/>
                  </a:moveTo>
                  <a:lnTo>
                    <a:pt x="406400" y="0"/>
                  </a:lnTo>
                  <a:lnTo>
                    <a:pt x="406400" y="203200"/>
                  </a:lnTo>
                  <a:lnTo>
                    <a:pt x="0" y="203200"/>
                  </a:lnTo>
                  <a:lnTo>
                    <a:pt x="0" y="332563"/>
                  </a:lnTo>
                  <a:lnTo>
                    <a:pt x="406400" y="332563"/>
                  </a:lnTo>
                  <a:lnTo>
                    <a:pt x="406400" y="535763"/>
                  </a:lnTo>
                  <a:lnTo>
                    <a:pt x="812800" y="267882"/>
                  </a:lnTo>
                  <a:close/>
                </a:path>
              </a:pathLst>
            </a:custGeom>
            <a:grpFill/>
          </p:spPr>
          <p:txBody>
            <a:bodyPr/>
            <a:lstStyle/>
            <a:p>
              <a:endParaRPr lang="fr-FR" dirty="0"/>
            </a:p>
          </p:txBody>
        </p:sp>
        <p:sp>
          <p:nvSpPr>
            <p:cNvPr id="45" name="TextBox 17">
              <a:extLst>
                <a:ext uri="{FF2B5EF4-FFF2-40B4-BE49-F238E27FC236}">
                  <a16:creationId xmlns:a16="http://schemas.microsoft.com/office/drawing/2014/main" id="{C4A0A78D-7032-D745-3513-9438CB117835}"/>
                </a:ext>
              </a:extLst>
            </p:cNvPr>
            <p:cNvSpPr txBox="1"/>
            <p:nvPr/>
          </p:nvSpPr>
          <p:spPr>
            <a:xfrm>
              <a:off x="0" y="165100"/>
              <a:ext cx="711200" cy="167463"/>
            </a:xfrm>
            <a:prstGeom prst="rect">
              <a:avLst/>
            </a:prstGeom>
            <a:grpFill/>
          </p:spPr>
          <p:txBody>
            <a:bodyPr lIns="50800" tIns="50800" rIns="50800" bIns="50800" rtlCol="0" anchor="ctr"/>
            <a:lstStyle/>
            <a:p>
              <a:pPr algn="ctr">
                <a:lnSpc>
                  <a:spcPts val="1820"/>
                </a:lnSpc>
              </a:pPr>
              <a:endParaRPr dirty="0"/>
            </a:p>
          </p:txBody>
        </p:sp>
      </p:grpSp>
      <p:sp>
        <p:nvSpPr>
          <p:cNvPr id="47" name="ZoneTexte 46">
            <a:extLst>
              <a:ext uri="{FF2B5EF4-FFF2-40B4-BE49-F238E27FC236}">
                <a16:creationId xmlns:a16="http://schemas.microsoft.com/office/drawing/2014/main" id="{17D718C9-881D-42B4-E9EC-41DCA87F8B54}"/>
              </a:ext>
            </a:extLst>
          </p:cNvPr>
          <p:cNvSpPr txBox="1"/>
          <p:nvPr/>
        </p:nvSpPr>
        <p:spPr>
          <a:xfrm>
            <a:off x="-799025" y="3065060"/>
            <a:ext cx="5346796" cy="289310"/>
          </a:xfrm>
          <a:prstGeom prst="rect">
            <a:avLst/>
          </a:prstGeom>
          <a:noFill/>
        </p:spPr>
        <p:txBody>
          <a:bodyPr wrap="square">
            <a:spAutoFit/>
          </a:bodyPr>
          <a:lstStyle/>
          <a:p>
            <a:pPr algn="ctr">
              <a:lnSpc>
                <a:spcPts val="1633"/>
              </a:lnSpc>
              <a:spcBef>
                <a:spcPct val="0"/>
              </a:spcBef>
            </a:pPr>
            <a:r>
              <a:rPr lang="en-US" sz="1200" b="1" dirty="0">
                <a:latin typeface="Poppins Bold"/>
                <a:ea typeface="Poppins Bold"/>
                <a:cs typeface="Poppins Bold"/>
                <a:sym typeface="Poppins Bold"/>
              </a:rPr>
              <a:t>% /an</a:t>
            </a:r>
          </a:p>
        </p:txBody>
      </p:sp>
      <p:sp>
        <p:nvSpPr>
          <p:cNvPr id="48" name="ZoneTexte 47">
            <a:extLst>
              <a:ext uri="{FF2B5EF4-FFF2-40B4-BE49-F238E27FC236}">
                <a16:creationId xmlns:a16="http://schemas.microsoft.com/office/drawing/2014/main" id="{8DDE8B3A-D488-524B-E899-C73BABE9F303}"/>
              </a:ext>
            </a:extLst>
          </p:cNvPr>
          <p:cNvSpPr txBox="1"/>
          <p:nvPr/>
        </p:nvSpPr>
        <p:spPr>
          <a:xfrm>
            <a:off x="-819455" y="3870147"/>
            <a:ext cx="5346796" cy="349326"/>
          </a:xfrm>
          <a:prstGeom prst="rect">
            <a:avLst/>
          </a:prstGeom>
          <a:noFill/>
        </p:spPr>
        <p:txBody>
          <a:bodyPr wrap="square">
            <a:spAutoFit/>
          </a:bodyPr>
          <a:lstStyle/>
          <a:p>
            <a:pPr algn="ctr">
              <a:lnSpc>
                <a:spcPts val="2032"/>
              </a:lnSpc>
              <a:spcBef>
                <a:spcPct val="0"/>
              </a:spcBef>
            </a:pPr>
            <a:r>
              <a:rPr lang="en-US" sz="1450" dirty="0">
                <a:solidFill>
                  <a:srgbClr val="FFFFFF"/>
                </a:solidFill>
                <a:latin typeface="Poppins"/>
                <a:ea typeface="Poppins"/>
                <a:cs typeface="Poppins"/>
                <a:sym typeface="Poppins"/>
              </a:rPr>
              <a:t>Tarif OHM</a:t>
            </a:r>
          </a:p>
        </p:txBody>
      </p:sp>
      <p:sp>
        <p:nvSpPr>
          <p:cNvPr id="3" name="ZoneTexte 2">
            <a:extLst>
              <a:ext uri="{FF2B5EF4-FFF2-40B4-BE49-F238E27FC236}">
                <a16:creationId xmlns:a16="http://schemas.microsoft.com/office/drawing/2014/main" id="{0CB2E70D-447E-BE48-4DCB-650224B76A2B}"/>
              </a:ext>
            </a:extLst>
          </p:cNvPr>
          <p:cNvSpPr txBox="1"/>
          <p:nvPr/>
        </p:nvSpPr>
        <p:spPr>
          <a:xfrm>
            <a:off x="838264" y="5207172"/>
            <a:ext cx="5744664" cy="343427"/>
          </a:xfrm>
          <a:prstGeom prst="rect">
            <a:avLst/>
          </a:prstGeom>
          <a:noFill/>
        </p:spPr>
        <p:txBody>
          <a:bodyPr wrap="square">
            <a:spAutoFit/>
          </a:bodyPr>
          <a:lstStyle/>
          <a:p>
            <a:pPr algn="ctr">
              <a:lnSpc>
                <a:spcPts val="2180"/>
              </a:lnSpc>
              <a:spcBef>
                <a:spcPct val="0"/>
              </a:spcBef>
            </a:pPr>
            <a:r>
              <a:rPr lang="en-US" sz="1100" b="1" dirty="0">
                <a:solidFill>
                  <a:srgbClr val="000000"/>
                </a:solidFill>
                <a:latin typeface="Poppins Medium"/>
                <a:ea typeface="Poppins Medium"/>
                <a:cs typeface="Poppins Medium"/>
                <a:sym typeface="Poppins Medium"/>
              </a:rPr>
              <a:t>€/</a:t>
            </a:r>
            <a:r>
              <a:rPr lang="en-US" sz="1100" b="1" dirty="0" err="1">
                <a:solidFill>
                  <a:srgbClr val="000000"/>
                </a:solidFill>
                <a:latin typeface="Poppins Medium"/>
                <a:ea typeface="Poppins Medium"/>
                <a:cs typeface="Poppins Medium"/>
                <a:sym typeface="Poppins Medium"/>
              </a:rPr>
              <a:t>Mwh</a:t>
            </a:r>
            <a:endParaRPr lang="en-US" sz="1100" b="1" dirty="0">
              <a:solidFill>
                <a:srgbClr val="000000"/>
              </a:solidFill>
              <a:latin typeface="Poppins Medium"/>
              <a:ea typeface="Poppins Medium"/>
              <a:cs typeface="Poppins Medium"/>
              <a:sym typeface="Poppins Medium"/>
            </a:endParaRPr>
          </a:p>
        </p:txBody>
      </p:sp>
      <p:sp>
        <p:nvSpPr>
          <p:cNvPr id="5" name="ZoneTexte 4">
            <a:extLst>
              <a:ext uri="{FF2B5EF4-FFF2-40B4-BE49-F238E27FC236}">
                <a16:creationId xmlns:a16="http://schemas.microsoft.com/office/drawing/2014/main" id="{8D7FF0E9-1B53-B65C-112F-ED5A725BCC64}"/>
              </a:ext>
            </a:extLst>
          </p:cNvPr>
          <p:cNvSpPr txBox="1"/>
          <p:nvPr/>
        </p:nvSpPr>
        <p:spPr>
          <a:xfrm>
            <a:off x="-975149" y="5005608"/>
            <a:ext cx="5755136" cy="326693"/>
          </a:xfrm>
          <a:prstGeom prst="rect">
            <a:avLst/>
          </a:prstGeom>
          <a:noFill/>
        </p:spPr>
        <p:txBody>
          <a:bodyPr wrap="square">
            <a:spAutoFit/>
          </a:bodyPr>
          <a:lstStyle/>
          <a:p>
            <a:pPr algn="ctr">
              <a:lnSpc>
                <a:spcPts val="2032"/>
              </a:lnSpc>
              <a:spcBef>
                <a:spcPct val="0"/>
              </a:spcBef>
            </a:pPr>
            <a:r>
              <a:rPr lang="en-US" sz="1170" dirty="0" err="1">
                <a:solidFill>
                  <a:srgbClr val="FFFFFF"/>
                </a:solidFill>
                <a:latin typeface="Poppins"/>
                <a:ea typeface="Poppins"/>
                <a:cs typeface="Poppins"/>
                <a:sym typeface="Poppins"/>
              </a:rPr>
              <a:t>d’économie</a:t>
            </a:r>
            <a:r>
              <a:rPr lang="en-US" sz="1170" dirty="0">
                <a:solidFill>
                  <a:srgbClr val="FFFFFF"/>
                </a:solidFill>
                <a:latin typeface="Poppins"/>
                <a:ea typeface="Poppins"/>
                <a:cs typeface="Poppins"/>
                <a:sym typeface="Poppins"/>
              </a:rPr>
              <a:t> </a:t>
            </a:r>
            <a:r>
              <a:rPr lang="en-US" sz="1170" dirty="0" err="1">
                <a:solidFill>
                  <a:srgbClr val="FFFFFF"/>
                </a:solidFill>
                <a:latin typeface="Poppins"/>
                <a:ea typeface="Poppins"/>
                <a:cs typeface="Poppins"/>
                <a:sym typeface="Poppins"/>
              </a:rPr>
              <a:t>d’énergie</a:t>
            </a:r>
            <a:endParaRPr lang="en-US" sz="1170" dirty="0">
              <a:solidFill>
                <a:srgbClr val="FFFFF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56000" y="1376969"/>
            <a:ext cx="3822584" cy="0"/>
          </a:xfrm>
          <a:prstGeom prst="line">
            <a:avLst/>
          </a:prstGeom>
          <a:ln w="19050" cap="flat">
            <a:solidFill>
              <a:srgbClr val="049AFF"/>
            </a:solidFill>
            <a:prstDash val="solid"/>
            <a:headEnd type="none" w="sm" len="sm"/>
            <a:tailEnd type="none" w="sm" len="sm"/>
          </a:ln>
        </p:spPr>
        <p:txBody>
          <a:bodyPr/>
          <a:lstStyle/>
          <a:p>
            <a:endParaRPr lang="fr-FR" dirty="0"/>
          </a:p>
        </p:txBody>
      </p:sp>
      <p:grpSp>
        <p:nvGrpSpPr>
          <p:cNvPr id="3" name="Group 3"/>
          <p:cNvGrpSpPr/>
          <p:nvPr/>
        </p:nvGrpSpPr>
        <p:grpSpPr>
          <a:xfrm>
            <a:off x="616811" y="3149231"/>
            <a:ext cx="3030963" cy="2562442"/>
            <a:chOff x="0" y="0"/>
            <a:chExt cx="932497" cy="788353"/>
          </a:xfrm>
        </p:grpSpPr>
        <p:sp>
          <p:nvSpPr>
            <p:cNvPr id="4" name="Freeform 4"/>
            <p:cNvSpPr/>
            <p:nvPr/>
          </p:nvSpPr>
          <p:spPr>
            <a:xfrm>
              <a:off x="0" y="0"/>
              <a:ext cx="932497" cy="788353"/>
            </a:xfrm>
            <a:custGeom>
              <a:avLst/>
              <a:gdLst/>
              <a:ahLst/>
              <a:cxnLst/>
              <a:rect l="l" t="t" r="r" b="b"/>
              <a:pathLst>
                <a:path w="932497" h="788353">
                  <a:moveTo>
                    <a:pt x="63857" y="0"/>
                  </a:moveTo>
                  <a:lnTo>
                    <a:pt x="868640" y="0"/>
                  </a:lnTo>
                  <a:cubicBezTo>
                    <a:pt x="885576" y="0"/>
                    <a:pt x="901818" y="6728"/>
                    <a:pt x="913794" y="18703"/>
                  </a:cubicBezTo>
                  <a:cubicBezTo>
                    <a:pt x="925769" y="30679"/>
                    <a:pt x="932497" y="46921"/>
                    <a:pt x="932497" y="63857"/>
                  </a:cubicBezTo>
                  <a:lnTo>
                    <a:pt x="932497" y="724496"/>
                  </a:lnTo>
                  <a:cubicBezTo>
                    <a:pt x="932497" y="741432"/>
                    <a:pt x="925769" y="757675"/>
                    <a:pt x="913794" y="769650"/>
                  </a:cubicBezTo>
                  <a:cubicBezTo>
                    <a:pt x="901818" y="781626"/>
                    <a:pt x="885576" y="788353"/>
                    <a:pt x="868640" y="788353"/>
                  </a:cubicBezTo>
                  <a:lnTo>
                    <a:pt x="63857" y="788353"/>
                  </a:lnTo>
                  <a:cubicBezTo>
                    <a:pt x="46921" y="788353"/>
                    <a:pt x="30679" y="781626"/>
                    <a:pt x="18703" y="769650"/>
                  </a:cubicBezTo>
                  <a:cubicBezTo>
                    <a:pt x="6728" y="757675"/>
                    <a:pt x="0" y="741432"/>
                    <a:pt x="0" y="724496"/>
                  </a:cubicBezTo>
                  <a:lnTo>
                    <a:pt x="0" y="63857"/>
                  </a:lnTo>
                  <a:cubicBezTo>
                    <a:pt x="0" y="46921"/>
                    <a:pt x="6728" y="30679"/>
                    <a:pt x="18703" y="18703"/>
                  </a:cubicBezTo>
                  <a:cubicBezTo>
                    <a:pt x="30679" y="6728"/>
                    <a:pt x="46921" y="0"/>
                    <a:pt x="63857" y="0"/>
                  </a:cubicBezTo>
                  <a:close/>
                </a:path>
              </a:pathLst>
            </a:custGeom>
            <a:gradFill rotWithShape="1">
              <a:gsLst>
                <a:gs pos="0">
                  <a:srgbClr val="049AFF">
                    <a:alpha val="100000"/>
                  </a:srgbClr>
                </a:gs>
                <a:gs pos="50000">
                  <a:srgbClr val="049AFF">
                    <a:alpha val="100000"/>
                  </a:srgbClr>
                </a:gs>
                <a:gs pos="100000">
                  <a:srgbClr val="FFFFFF">
                    <a:alpha val="100000"/>
                  </a:srgbClr>
                </a:gs>
              </a:gsLst>
              <a:path path="circle">
                <a:fillToRect r="100000" b="100000"/>
              </a:path>
              <a:tileRect l="-100000" t="-100000"/>
            </a:gradFill>
          </p:spPr>
          <p:txBody>
            <a:bodyPr/>
            <a:lstStyle/>
            <a:p>
              <a:endParaRPr lang="fr-FR" dirty="0"/>
            </a:p>
          </p:txBody>
        </p:sp>
        <p:sp>
          <p:nvSpPr>
            <p:cNvPr id="5" name="TextBox 5"/>
            <p:cNvSpPr txBox="1"/>
            <p:nvPr/>
          </p:nvSpPr>
          <p:spPr>
            <a:xfrm>
              <a:off x="0" y="-28575"/>
              <a:ext cx="932497" cy="816928"/>
            </a:xfrm>
            <a:prstGeom prst="rect">
              <a:avLst/>
            </a:prstGeom>
          </p:spPr>
          <p:txBody>
            <a:bodyPr lIns="50800" tIns="50800" rIns="50800" bIns="50800" rtlCol="0" anchor="ctr"/>
            <a:lstStyle/>
            <a:p>
              <a:pPr algn="ctr">
                <a:lnSpc>
                  <a:spcPts val="1960"/>
                </a:lnSpc>
                <a:spcBef>
                  <a:spcPct val="0"/>
                </a:spcBef>
              </a:pPr>
              <a:endParaRPr dirty="0"/>
            </a:p>
          </p:txBody>
        </p:sp>
      </p:grpSp>
      <p:sp>
        <p:nvSpPr>
          <p:cNvPr id="6" name="Freeform 6"/>
          <p:cNvSpPr/>
          <p:nvPr/>
        </p:nvSpPr>
        <p:spPr>
          <a:xfrm>
            <a:off x="1602465" y="3460335"/>
            <a:ext cx="1059653" cy="964630"/>
          </a:xfrm>
          <a:custGeom>
            <a:avLst/>
            <a:gdLst/>
            <a:ahLst/>
            <a:cxnLst/>
            <a:rect l="l" t="t" r="r" b="b"/>
            <a:pathLst>
              <a:path w="1059653" h="964630">
                <a:moveTo>
                  <a:pt x="0" y="0"/>
                </a:moveTo>
                <a:lnTo>
                  <a:pt x="1059654" y="0"/>
                </a:lnTo>
                <a:lnTo>
                  <a:pt x="1059654" y="964630"/>
                </a:lnTo>
                <a:lnTo>
                  <a:pt x="0" y="964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grpSp>
        <p:nvGrpSpPr>
          <p:cNvPr id="7" name="Group 7"/>
          <p:cNvGrpSpPr/>
          <p:nvPr/>
        </p:nvGrpSpPr>
        <p:grpSpPr>
          <a:xfrm>
            <a:off x="3832289" y="3143744"/>
            <a:ext cx="3030963" cy="2562442"/>
            <a:chOff x="0" y="0"/>
            <a:chExt cx="932497" cy="788353"/>
          </a:xfrm>
        </p:grpSpPr>
        <p:sp>
          <p:nvSpPr>
            <p:cNvPr id="8" name="Freeform 8"/>
            <p:cNvSpPr/>
            <p:nvPr/>
          </p:nvSpPr>
          <p:spPr>
            <a:xfrm>
              <a:off x="0" y="0"/>
              <a:ext cx="932497" cy="788353"/>
            </a:xfrm>
            <a:custGeom>
              <a:avLst/>
              <a:gdLst/>
              <a:ahLst/>
              <a:cxnLst/>
              <a:rect l="l" t="t" r="r" b="b"/>
              <a:pathLst>
                <a:path w="932497" h="788353">
                  <a:moveTo>
                    <a:pt x="63857" y="0"/>
                  </a:moveTo>
                  <a:lnTo>
                    <a:pt x="868640" y="0"/>
                  </a:lnTo>
                  <a:cubicBezTo>
                    <a:pt x="885576" y="0"/>
                    <a:pt x="901818" y="6728"/>
                    <a:pt x="913794" y="18703"/>
                  </a:cubicBezTo>
                  <a:cubicBezTo>
                    <a:pt x="925769" y="30679"/>
                    <a:pt x="932497" y="46921"/>
                    <a:pt x="932497" y="63857"/>
                  </a:cubicBezTo>
                  <a:lnTo>
                    <a:pt x="932497" y="724496"/>
                  </a:lnTo>
                  <a:cubicBezTo>
                    <a:pt x="932497" y="741432"/>
                    <a:pt x="925769" y="757675"/>
                    <a:pt x="913794" y="769650"/>
                  </a:cubicBezTo>
                  <a:cubicBezTo>
                    <a:pt x="901818" y="781626"/>
                    <a:pt x="885576" y="788353"/>
                    <a:pt x="868640" y="788353"/>
                  </a:cubicBezTo>
                  <a:lnTo>
                    <a:pt x="63857" y="788353"/>
                  </a:lnTo>
                  <a:cubicBezTo>
                    <a:pt x="46921" y="788353"/>
                    <a:pt x="30679" y="781626"/>
                    <a:pt x="18703" y="769650"/>
                  </a:cubicBezTo>
                  <a:cubicBezTo>
                    <a:pt x="6728" y="757675"/>
                    <a:pt x="0" y="741432"/>
                    <a:pt x="0" y="724496"/>
                  </a:cubicBezTo>
                  <a:lnTo>
                    <a:pt x="0" y="63857"/>
                  </a:lnTo>
                  <a:cubicBezTo>
                    <a:pt x="0" y="46921"/>
                    <a:pt x="6728" y="30679"/>
                    <a:pt x="18703" y="18703"/>
                  </a:cubicBezTo>
                  <a:cubicBezTo>
                    <a:pt x="30679" y="6728"/>
                    <a:pt x="46921" y="0"/>
                    <a:pt x="63857" y="0"/>
                  </a:cubicBezTo>
                  <a:close/>
                </a:path>
              </a:pathLst>
            </a:custGeom>
            <a:gradFill rotWithShape="1">
              <a:gsLst>
                <a:gs pos="0">
                  <a:srgbClr val="049AFF">
                    <a:alpha val="100000"/>
                  </a:srgbClr>
                </a:gs>
                <a:gs pos="50000">
                  <a:srgbClr val="049AFF">
                    <a:alpha val="100000"/>
                  </a:srgbClr>
                </a:gs>
                <a:gs pos="100000">
                  <a:srgbClr val="FFFFFF">
                    <a:alpha val="100000"/>
                  </a:srgbClr>
                </a:gs>
              </a:gsLst>
              <a:path path="circle">
                <a:fillToRect r="100000" b="100000"/>
              </a:path>
              <a:tileRect l="-100000" t="-100000"/>
            </a:gradFill>
          </p:spPr>
          <p:txBody>
            <a:bodyPr/>
            <a:lstStyle/>
            <a:p>
              <a:endParaRPr lang="fr-FR" dirty="0"/>
            </a:p>
          </p:txBody>
        </p:sp>
        <p:sp>
          <p:nvSpPr>
            <p:cNvPr id="9" name="TextBox 9"/>
            <p:cNvSpPr txBox="1"/>
            <p:nvPr/>
          </p:nvSpPr>
          <p:spPr>
            <a:xfrm>
              <a:off x="0" y="-28575"/>
              <a:ext cx="932497" cy="816928"/>
            </a:xfrm>
            <a:prstGeom prst="rect">
              <a:avLst/>
            </a:prstGeom>
          </p:spPr>
          <p:txBody>
            <a:bodyPr lIns="50800" tIns="50800" rIns="50800" bIns="50800" rtlCol="0" anchor="ctr"/>
            <a:lstStyle/>
            <a:p>
              <a:pPr algn="ctr">
                <a:lnSpc>
                  <a:spcPts val="1960"/>
                </a:lnSpc>
                <a:spcBef>
                  <a:spcPct val="0"/>
                </a:spcBef>
              </a:pPr>
              <a:endParaRPr dirty="0"/>
            </a:p>
          </p:txBody>
        </p:sp>
      </p:grpSp>
      <p:grpSp>
        <p:nvGrpSpPr>
          <p:cNvPr id="10" name="Group 10"/>
          <p:cNvGrpSpPr/>
          <p:nvPr/>
        </p:nvGrpSpPr>
        <p:grpSpPr>
          <a:xfrm>
            <a:off x="7044227" y="3149231"/>
            <a:ext cx="3030963" cy="2562442"/>
            <a:chOff x="0" y="0"/>
            <a:chExt cx="932497" cy="788353"/>
          </a:xfrm>
        </p:grpSpPr>
        <p:sp>
          <p:nvSpPr>
            <p:cNvPr id="11" name="Freeform 11"/>
            <p:cNvSpPr/>
            <p:nvPr/>
          </p:nvSpPr>
          <p:spPr>
            <a:xfrm>
              <a:off x="0" y="0"/>
              <a:ext cx="932497" cy="788353"/>
            </a:xfrm>
            <a:custGeom>
              <a:avLst/>
              <a:gdLst/>
              <a:ahLst/>
              <a:cxnLst/>
              <a:rect l="l" t="t" r="r" b="b"/>
              <a:pathLst>
                <a:path w="932497" h="788353">
                  <a:moveTo>
                    <a:pt x="63857" y="0"/>
                  </a:moveTo>
                  <a:lnTo>
                    <a:pt x="868640" y="0"/>
                  </a:lnTo>
                  <a:cubicBezTo>
                    <a:pt x="885576" y="0"/>
                    <a:pt x="901818" y="6728"/>
                    <a:pt x="913794" y="18703"/>
                  </a:cubicBezTo>
                  <a:cubicBezTo>
                    <a:pt x="925769" y="30679"/>
                    <a:pt x="932497" y="46921"/>
                    <a:pt x="932497" y="63857"/>
                  </a:cubicBezTo>
                  <a:lnTo>
                    <a:pt x="932497" y="724496"/>
                  </a:lnTo>
                  <a:cubicBezTo>
                    <a:pt x="932497" y="741432"/>
                    <a:pt x="925769" y="757675"/>
                    <a:pt x="913794" y="769650"/>
                  </a:cubicBezTo>
                  <a:cubicBezTo>
                    <a:pt x="901818" y="781626"/>
                    <a:pt x="885576" y="788353"/>
                    <a:pt x="868640" y="788353"/>
                  </a:cubicBezTo>
                  <a:lnTo>
                    <a:pt x="63857" y="788353"/>
                  </a:lnTo>
                  <a:cubicBezTo>
                    <a:pt x="46921" y="788353"/>
                    <a:pt x="30679" y="781626"/>
                    <a:pt x="18703" y="769650"/>
                  </a:cubicBezTo>
                  <a:cubicBezTo>
                    <a:pt x="6728" y="757675"/>
                    <a:pt x="0" y="741432"/>
                    <a:pt x="0" y="724496"/>
                  </a:cubicBezTo>
                  <a:lnTo>
                    <a:pt x="0" y="63857"/>
                  </a:lnTo>
                  <a:cubicBezTo>
                    <a:pt x="0" y="46921"/>
                    <a:pt x="6728" y="30679"/>
                    <a:pt x="18703" y="18703"/>
                  </a:cubicBezTo>
                  <a:cubicBezTo>
                    <a:pt x="30679" y="6728"/>
                    <a:pt x="46921" y="0"/>
                    <a:pt x="63857" y="0"/>
                  </a:cubicBezTo>
                  <a:close/>
                </a:path>
              </a:pathLst>
            </a:custGeom>
            <a:gradFill rotWithShape="1">
              <a:gsLst>
                <a:gs pos="0">
                  <a:srgbClr val="049AFF">
                    <a:alpha val="100000"/>
                  </a:srgbClr>
                </a:gs>
                <a:gs pos="50000">
                  <a:srgbClr val="049AFF">
                    <a:alpha val="100000"/>
                  </a:srgbClr>
                </a:gs>
                <a:gs pos="100000">
                  <a:srgbClr val="FFFFFF">
                    <a:alpha val="100000"/>
                  </a:srgbClr>
                </a:gs>
              </a:gsLst>
              <a:path path="circle">
                <a:fillToRect r="100000" b="100000"/>
              </a:path>
              <a:tileRect l="-100000" t="-100000"/>
            </a:gradFill>
          </p:spPr>
          <p:txBody>
            <a:bodyPr/>
            <a:lstStyle/>
            <a:p>
              <a:endParaRPr lang="fr-FR" dirty="0"/>
            </a:p>
          </p:txBody>
        </p:sp>
        <p:sp>
          <p:nvSpPr>
            <p:cNvPr id="12" name="TextBox 12"/>
            <p:cNvSpPr txBox="1"/>
            <p:nvPr/>
          </p:nvSpPr>
          <p:spPr>
            <a:xfrm>
              <a:off x="0" y="-28575"/>
              <a:ext cx="932497" cy="816928"/>
            </a:xfrm>
            <a:prstGeom prst="rect">
              <a:avLst/>
            </a:prstGeom>
          </p:spPr>
          <p:txBody>
            <a:bodyPr lIns="50800" tIns="50800" rIns="50800" bIns="50800" rtlCol="0" anchor="ctr"/>
            <a:lstStyle/>
            <a:p>
              <a:pPr algn="ctr">
                <a:lnSpc>
                  <a:spcPts val="1960"/>
                </a:lnSpc>
                <a:spcBef>
                  <a:spcPct val="0"/>
                </a:spcBef>
              </a:pPr>
              <a:endParaRPr dirty="0"/>
            </a:p>
          </p:txBody>
        </p:sp>
      </p:grpSp>
      <p:sp>
        <p:nvSpPr>
          <p:cNvPr id="13" name="Freeform 13"/>
          <p:cNvSpPr/>
          <p:nvPr/>
        </p:nvSpPr>
        <p:spPr>
          <a:xfrm>
            <a:off x="4847672" y="3428308"/>
            <a:ext cx="996657" cy="996657"/>
          </a:xfrm>
          <a:custGeom>
            <a:avLst/>
            <a:gdLst/>
            <a:ahLst/>
            <a:cxnLst/>
            <a:rect l="l" t="t" r="r" b="b"/>
            <a:pathLst>
              <a:path w="996657" h="996657">
                <a:moveTo>
                  <a:pt x="0" y="0"/>
                </a:moveTo>
                <a:lnTo>
                  <a:pt x="996656" y="0"/>
                </a:lnTo>
                <a:lnTo>
                  <a:pt x="996656" y="996657"/>
                </a:lnTo>
                <a:lnTo>
                  <a:pt x="0" y="9966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14" name="Freeform 14"/>
          <p:cNvSpPr/>
          <p:nvPr/>
        </p:nvSpPr>
        <p:spPr>
          <a:xfrm>
            <a:off x="8068802" y="3465822"/>
            <a:ext cx="981812" cy="964630"/>
          </a:xfrm>
          <a:custGeom>
            <a:avLst/>
            <a:gdLst/>
            <a:ahLst/>
            <a:cxnLst/>
            <a:rect l="l" t="t" r="r" b="b"/>
            <a:pathLst>
              <a:path w="981812" h="964630">
                <a:moveTo>
                  <a:pt x="0" y="0"/>
                </a:moveTo>
                <a:lnTo>
                  <a:pt x="981812" y="0"/>
                </a:lnTo>
                <a:lnTo>
                  <a:pt x="981812" y="964630"/>
                </a:lnTo>
                <a:lnTo>
                  <a:pt x="0" y="9646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sp>
        <p:nvSpPr>
          <p:cNvPr id="15" name="TextBox 15"/>
          <p:cNvSpPr txBox="1"/>
          <p:nvPr/>
        </p:nvSpPr>
        <p:spPr>
          <a:xfrm>
            <a:off x="756000" y="539438"/>
            <a:ext cx="7029264" cy="760268"/>
          </a:xfrm>
          <a:prstGeom prst="rect">
            <a:avLst/>
          </a:prstGeom>
        </p:spPr>
        <p:txBody>
          <a:bodyPr lIns="0" tIns="0" rIns="0" bIns="0" rtlCol="0" anchor="t">
            <a:spAutoFit/>
          </a:bodyPr>
          <a:lstStyle/>
          <a:p>
            <a:pPr algn="l">
              <a:lnSpc>
                <a:spcPts val="5908"/>
              </a:lnSpc>
              <a:spcBef>
                <a:spcPct val="0"/>
              </a:spcBef>
            </a:pPr>
            <a:r>
              <a:rPr lang="en-US" sz="4220" dirty="0">
                <a:solidFill>
                  <a:srgbClr val="049AFF"/>
                </a:solidFill>
                <a:latin typeface="Poppins"/>
                <a:ea typeface="Poppins"/>
                <a:cs typeface="Poppins"/>
                <a:sym typeface="Poppins"/>
              </a:rPr>
              <a:t>Le fournisseur</a:t>
            </a:r>
          </a:p>
        </p:txBody>
      </p:sp>
      <p:sp>
        <p:nvSpPr>
          <p:cNvPr id="16" name="TextBox 16"/>
          <p:cNvSpPr txBox="1"/>
          <p:nvPr/>
        </p:nvSpPr>
        <p:spPr>
          <a:xfrm>
            <a:off x="756000" y="1739974"/>
            <a:ext cx="9180000" cy="1002665"/>
          </a:xfrm>
          <a:prstGeom prst="rect">
            <a:avLst/>
          </a:prstGeom>
        </p:spPr>
        <p:txBody>
          <a:bodyPr lIns="0" tIns="0" rIns="0" bIns="0" rtlCol="0" anchor="t">
            <a:spAutoFit/>
          </a:bodyPr>
          <a:lstStyle/>
          <a:p>
            <a:pPr algn="l">
              <a:lnSpc>
                <a:spcPts val="1959"/>
              </a:lnSpc>
            </a:pPr>
            <a:r>
              <a:rPr lang="en-US" sz="1399" dirty="0">
                <a:solidFill>
                  <a:srgbClr val="000000"/>
                </a:solidFill>
                <a:latin typeface="Poppins"/>
                <a:ea typeface="Poppins"/>
                <a:cs typeface="Poppins"/>
                <a:sym typeface="Poppins"/>
              </a:rPr>
              <a:t>Votre fournisseur d’éco-énergie plus économique, plus écologique, plus simple !</a:t>
            </a:r>
          </a:p>
          <a:p>
            <a:pPr algn="l">
              <a:lnSpc>
                <a:spcPts val="1959"/>
              </a:lnSpc>
            </a:pPr>
            <a:endParaRPr lang="en-US" sz="1399" dirty="0">
              <a:solidFill>
                <a:srgbClr val="000000"/>
              </a:solidFill>
              <a:latin typeface="Poppins"/>
              <a:ea typeface="Poppins"/>
              <a:cs typeface="Poppins"/>
              <a:sym typeface="Poppins"/>
            </a:endParaRPr>
          </a:p>
          <a:p>
            <a:pPr algn="l">
              <a:lnSpc>
                <a:spcPts val="1959"/>
              </a:lnSpc>
              <a:spcBef>
                <a:spcPct val="0"/>
              </a:spcBef>
            </a:pPr>
            <a:r>
              <a:rPr lang="en-US" sz="1399" dirty="0">
                <a:solidFill>
                  <a:srgbClr val="000000"/>
                </a:solidFill>
                <a:latin typeface="Poppins"/>
                <a:ea typeface="Poppins"/>
                <a:cs typeface="Poppins"/>
                <a:sym typeface="Poppins"/>
              </a:rPr>
              <a:t>Des tarifs moins chers, une électricité verte produite dans votre région par des producteurs indépendants et des arbres plantés quand vous consommez du gaz !</a:t>
            </a:r>
          </a:p>
        </p:txBody>
      </p:sp>
      <p:sp>
        <p:nvSpPr>
          <p:cNvPr id="17" name="TextBox 17"/>
          <p:cNvSpPr txBox="1"/>
          <p:nvPr/>
        </p:nvSpPr>
        <p:spPr>
          <a:xfrm>
            <a:off x="842394" y="4644040"/>
            <a:ext cx="2579796" cy="559435"/>
          </a:xfrm>
          <a:prstGeom prst="rect">
            <a:avLst/>
          </a:prstGeom>
        </p:spPr>
        <p:txBody>
          <a:bodyPr lIns="0" tIns="0" rIns="0" bIns="0" rtlCol="0" anchor="t">
            <a:spAutoFit/>
          </a:bodyPr>
          <a:lstStyle/>
          <a:p>
            <a:pPr algn="ctr">
              <a:lnSpc>
                <a:spcPts val="2239"/>
              </a:lnSpc>
              <a:spcBef>
                <a:spcPct val="0"/>
              </a:spcBef>
            </a:pPr>
            <a:r>
              <a:rPr lang="en-US" sz="1599" b="1" dirty="0">
                <a:solidFill>
                  <a:srgbClr val="FFFFFF"/>
                </a:solidFill>
                <a:latin typeface="Poppins Bold"/>
                <a:ea typeface="Poppins Bold"/>
                <a:cs typeface="Poppins Bold"/>
                <a:sym typeface="Poppins Bold"/>
              </a:rPr>
              <a:t>Une énergie verte et locale en circuit court</a:t>
            </a:r>
          </a:p>
        </p:txBody>
      </p:sp>
      <p:sp>
        <p:nvSpPr>
          <p:cNvPr id="18" name="TextBox 18"/>
          <p:cNvSpPr txBox="1"/>
          <p:nvPr/>
        </p:nvSpPr>
        <p:spPr>
          <a:xfrm>
            <a:off x="4057872" y="4644040"/>
            <a:ext cx="2579796" cy="559435"/>
          </a:xfrm>
          <a:prstGeom prst="rect">
            <a:avLst/>
          </a:prstGeom>
        </p:spPr>
        <p:txBody>
          <a:bodyPr lIns="0" tIns="0" rIns="0" bIns="0" rtlCol="0" anchor="t">
            <a:spAutoFit/>
          </a:bodyPr>
          <a:lstStyle/>
          <a:p>
            <a:pPr algn="ctr">
              <a:lnSpc>
                <a:spcPts val="2239"/>
              </a:lnSpc>
            </a:pPr>
            <a:r>
              <a:rPr lang="en-US" sz="1599" b="1" dirty="0">
                <a:solidFill>
                  <a:srgbClr val="FFFFFF"/>
                </a:solidFill>
                <a:latin typeface="Poppins Bold"/>
                <a:ea typeface="Poppins Bold"/>
                <a:cs typeface="Poppins Bold"/>
                <a:sym typeface="Poppins Bold"/>
              </a:rPr>
              <a:t>Des conseils éclairés </a:t>
            </a:r>
          </a:p>
          <a:p>
            <a:pPr algn="ctr">
              <a:lnSpc>
                <a:spcPts val="2239"/>
              </a:lnSpc>
              <a:spcBef>
                <a:spcPct val="0"/>
              </a:spcBef>
            </a:pPr>
            <a:r>
              <a:rPr lang="en-US" sz="1599" b="1" dirty="0">
                <a:solidFill>
                  <a:srgbClr val="FFFFFF"/>
                </a:solidFill>
                <a:latin typeface="Poppins Bold"/>
                <a:ea typeface="Poppins Bold"/>
                <a:cs typeface="Poppins Bold"/>
                <a:sym typeface="Poppins Bold"/>
              </a:rPr>
              <a:t>et personnalisés</a:t>
            </a:r>
          </a:p>
        </p:txBody>
      </p:sp>
      <p:sp>
        <p:nvSpPr>
          <p:cNvPr id="19" name="TextBox 19"/>
          <p:cNvSpPr txBox="1"/>
          <p:nvPr/>
        </p:nvSpPr>
        <p:spPr>
          <a:xfrm>
            <a:off x="7269810" y="4644040"/>
            <a:ext cx="2579796" cy="835660"/>
          </a:xfrm>
          <a:prstGeom prst="rect">
            <a:avLst/>
          </a:prstGeom>
        </p:spPr>
        <p:txBody>
          <a:bodyPr lIns="0" tIns="0" rIns="0" bIns="0" rtlCol="0" anchor="t">
            <a:spAutoFit/>
          </a:bodyPr>
          <a:lstStyle/>
          <a:p>
            <a:pPr algn="ctr">
              <a:lnSpc>
                <a:spcPts val="2239"/>
              </a:lnSpc>
              <a:spcBef>
                <a:spcPct val="0"/>
              </a:spcBef>
            </a:pPr>
            <a:r>
              <a:rPr lang="en-US" sz="1599" b="1" dirty="0">
                <a:solidFill>
                  <a:srgbClr val="FFFFFF"/>
                </a:solidFill>
                <a:latin typeface="Poppins Bold"/>
                <a:ea typeface="Poppins Bold"/>
                <a:cs typeface="Poppins Bold"/>
                <a:sym typeface="Poppins Bold"/>
              </a:rPr>
              <a:t>Votre espace client au service de votre consommation</a:t>
            </a:r>
          </a:p>
        </p:txBody>
      </p:sp>
      <p:sp>
        <p:nvSpPr>
          <p:cNvPr id="20" name="Freeform 20"/>
          <p:cNvSpPr/>
          <p:nvPr/>
        </p:nvSpPr>
        <p:spPr>
          <a:xfrm>
            <a:off x="4847672" y="663263"/>
            <a:ext cx="1610624" cy="713706"/>
          </a:xfrm>
          <a:custGeom>
            <a:avLst/>
            <a:gdLst/>
            <a:ahLst/>
            <a:cxnLst/>
            <a:rect l="l" t="t" r="r" b="b"/>
            <a:pathLst>
              <a:path w="1610624" h="713706">
                <a:moveTo>
                  <a:pt x="0" y="0"/>
                </a:moveTo>
                <a:lnTo>
                  <a:pt x="1610624" y="0"/>
                </a:lnTo>
                <a:lnTo>
                  <a:pt x="1610624" y="713706"/>
                </a:lnTo>
                <a:lnTo>
                  <a:pt x="0" y="713706"/>
                </a:lnTo>
                <a:lnTo>
                  <a:pt x="0" y="0"/>
                </a:lnTo>
                <a:close/>
              </a:path>
            </a:pathLst>
          </a:custGeom>
          <a:blipFill>
            <a:blip r:embed="rId8"/>
            <a:stretch>
              <a:fillRect/>
            </a:stretch>
          </a:blipFill>
        </p:spPr>
        <p:txBody>
          <a:bodyPr/>
          <a:lstStyle/>
          <a:p>
            <a:endParaRPr lang="fr-FR" dirty="0"/>
          </a:p>
        </p:txBody>
      </p:sp>
      <p:sp>
        <p:nvSpPr>
          <p:cNvPr id="21" name="TextBox 21"/>
          <p:cNvSpPr txBox="1"/>
          <p:nvPr/>
        </p:nvSpPr>
        <p:spPr>
          <a:xfrm>
            <a:off x="616811" y="6116486"/>
            <a:ext cx="2427819" cy="855486"/>
          </a:xfrm>
          <a:prstGeom prst="rect">
            <a:avLst/>
          </a:prstGeom>
        </p:spPr>
        <p:txBody>
          <a:bodyPr lIns="0" tIns="0" rIns="0" bIns="0" rtlCol="0" anchor="t">
            <a:spAutoFit/>
          </a:bodyPr>
          <a:lstStyle/>
          <a:p>
            <a:pPr algn="ctr">
              <a:lnSpc>
                <a:spcPts val="6808"/>
              </a:lnSpc>
              <a:spcBef>
                <a:spcPct val="0"/>
              </a:spcBef>
            </a:pPr>
            <a:r>
              <a:rPr lang="en-US" sz="4863" b="1" dirty="0">
                <a:solidFill>
                  <a:srgbClr val="049AFF"/>
                </a:solidFill>
                <a:latin typeface="Poppins Bold"/>
                <a:ea typeface="Poppins Bold"/>
                <a:cs typeface="Poppins Bold"/>
                <a:sym typeface="Poppins Bold"/>
              </a:rPr>
              <a:t>242 986</a:t>
            </a:r>
          </a:p>
        </p:txBody>
      </p:sp>
      <p:sp>
        <p:nvSpPr>
          <p:cNvPr id="22" name="TextBox 22"/>
          <p:cNvSpPr txBox="1"/>
          <p:nvPr/>
        </p:nvSpPr>
        <p:spPr>
          <a:xfrm>
            <a:off x="3225183" y="6553754"/>
            <a:ext cx="6850007" cy="316753"/>
          </a:xfrm>
          <a:prstGeom prst="rect">
            <a:avLst/>
          </a:prstGeom>
        </p:spPr>
        <p:txBody>
          <a:bodyPr wrap="square" lIns="0" tIns="0" rIns="0" bIns="0" rtlCol="0" anchor="t">
            <a:spAutoFit/>
          </a:bodyPr>
          <a:lstStyle/>
          <a:p>
            <a:pPr algn="l">
              <a:lnSpc>
                <a:spcPts val="2600"/>
              </a:lnSpc>
              <a:spcBef>
                <a:spcPct val="0"/>
              </a:spcBef>
            </a:pPr>
            <a:r>
              <a:rPr lang="en-US" sz="1857" b="1" dirty="0">
                <a:solidFill>
                  <a:srgbClr val="049AFF"/>
                </a:solidFill>
                <a:latin typeface="Poppins Medium"/>
                <a:ea typeface="Poppins Medium"/>
                <a:cs typeface="Poppins Medium"/>
                <a:sym typeface="Poppins Medium"/>
              </a:rPr>
              <a:t>C’est le nombre de compteurs déjà branchés chez OHM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2" name="Freeform 2"/>
          <p:cNvSpPr/>
          <p:nvPr/>
        </p:nvSpPr>
        <p:spPr>
          <a:xfrm>
            <a:off x="0" y="0"/>
            <a:ext cx="10692000" cy="7560000"/>
          </a:xfrm>
          <a:custGeom>
            <a:avLst/>
            <a:gdLst/>
            <a:ahLst/>
            <a:cxnLst/>
            <a:rect l="l" t="t" r="r" b="b"/>
            <a:pathLst>
              <a:path w="10692000" h="7560000">
                <a:moveTo>
                  <a:pt x="0" y="0"/>
                </a:moveTo>
                <a:lnTo>
                  <a:pt x="10692000" y="0"/>
                </a:lnTo>
                <a:lnTo>
                  <a:pt x="10692000" y="7560000"/>
                </a:lnTo>
                <a:lnTo>
                  <a:pt x="0" y="7560000"/>
                </a:lnTo>
                <a:lnTo>
                  <a:pt x="0" y="0"/>
                </a:lnTo>
                <a:close/>
              </a:path>
            </a:pathLst>
          </a:custGeom>
          <a:blipFill>
            <a:blip r:embed="rId2">
              <a:alphaModFix amt="70000"/>
            </a:blip>
            <a:stretch>
              <a:fillRect l="-1428" r="-4698"/>
            </a:stretch>
          </a:blipFill>
        </p:spPr>
        <p:txBody>
          <a:bodyPr/>
          <a:lstStyle/>
          <a:p>
            <a:endParaRPr lang="fr-FR" dirty="0"/>
          </a:p>
        </p:txBody>
      </p:sp>
      <p:sp>
        <p:nvSpPr>
          <p:cNvPr id="3" name="Freeform 3"/>
          <p:cNvSpPr/>
          <p:nvPr/>
        </p:nvSpPr>
        <p:spPr>
          <a:xfrm>
            <a:off x="1650559" y="1352794"/>
            <a:ext cx="7390882" cy="4854413"/>
          </a:xfrm>
          <a:custGeom>
            <a:avLst/>
            <a:gdLst/>
            <a:ahLst/>
            <a:cxnLst/>
            <a:rect l="l" t="t" r="r" b="b"/>
            <a:pathLst>
              <a:path w="7390882" h="4854413">
                <a:moveTo>
                  <a:pt x="0" y="0"/>
                </a:moveTo>
                <a:lnTo>
                  <a:pt x="7390882" y="0"/>
                </a:lnTo>
                <a:lnTo>
                  <a:pt x="7390882" y="4854412"/>
                </a:lnTo>
                <a:lnTo>
                  <a:pt x="0" y="4854412"/>
                </a:lnTo>
                <a:lnTo>
                  <a:pt x="0" y="0"/>
                </a:lnTo>
                <a:close/>
              </a:path>
            </a:pathLst>
          </a:custGeom>
          <a:blipFill>
            <a:blip r:embed="rId3"/>
            <a:stretch>
              <a:fillRect t="-44786" b="-7464"/>
            </a:stretch>
          </a:blipFill>
        </p:spPr>
        <p:txBody>
          <a:bodyPr/>
          <a:lstStyle/>
          <a:p>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8730" y="0"/>
            <a:ext cx="12377275" cy="7663910"/>
          </a:xfrm>
          <a:custGeom>
            <a:avLst/>
            <a:gdLst/>
            <a:ahLst/>
            <a:cxnLst/>
            <a:rect l="l" t="t" r="r" b="b"/>
            <a:pathLst>
              <a:path w="13624730" h="7663910">
                <a:moveTo>
                  <a:pt x="0" y="0"/>
                </a:moveTo>
                <a:lnTo>
                  <a:pt x="13624730" y="0"/>
                </a:lnTo>
                <a:lnTo>
                  <a:pt x="13624730" y="7663910"/>
                </a:lnTo>
                <a:lnTo>
                  <a:pt x="0" y="7663910"/>
                </a:lnTo>
                <a:lnTo>
                  <a:pt x="0" y="0"/>
                </a:lnTo>
                <a:close/>
              </a:path>
            </a:pathLst>
          </a:custGeom>
          <a:blipFill>
            <a:blip r:embed="rId2"/>
            <a:stretch>
              <a:fillRect l="-1" r="-10079"/>
            </a:stretch>
          </a:blipFill>
        </p:spPr>
        <p:txBody>
          <a:bodyPr/>
          <a:lstStyle/>
          <a:p>
            <a:endParaRPr lang="fr-FR" dirty="0"/>
          </a:p>
        </p:txBody>
      </p:sp>
      <p:sp>
        <p:nvSpPr>
          <p:cNvPr id="3" name="Freeform 3"/>
          <p:cNvSpPr/>
          <p:nvPr/>
        </p:nvSpPr>
        <p:spPr>
          <a:xfrm rot="-5400000">
            <a:off x="1866684" y="4737629"/>
            <a:ext cx="3254260" cy="528817"/>
          </a:xfrm>
          <a:custGeom>
            <a:avLst/>
            <a:gdLst/>
            <a:ahLst/>
            <a:cxnLst/>
            <a:rect l="l" t="t" r="r" b="b"/>
            <a:pathLst>
              <a:path w="3254260" h="528817">
                <a:moveTo>
                  <a:pt x="0" y="0"/>
                </a:moveTo>
                <a:lnTo>
                  <a:pt x="3254260" y="0"/>
                </a:lnTo>
                <a:lnTo>
                  <a:pt x="3254260" y="528817"/>
                </a:lnTo>
                <a:lnTo>
                  <a:pt x="0" y="528817"/>
                </a:lnTo>
                <a:lnTo>
                  <a:pt x="0" y="0"/>
                </a:lnTo>
                <a:close/>
              </a:path>
            </a:pathLst>
          </a:custGeom>
          <a:blipFill>
            <a:blip r:embed="rId3">
              <a:alphaModFix amt="49000"/>
            </a:blip>
            <a:stretch>
              <a:fillRect/>
            </a:stretch>
          </a:blipFill>
        </p:spPr>
        <p:txBody>
          <a:bodyPr/>
          <a:lstStyle/>
          <a:p>
            <a:endParaRPr lang="fr-FR" dirty="0"/>
          </a:p>
        </p:txBody>
      </p:sp>
      <p:sp>
        <p:nvSpPr>
          <p:cNvPr id="4" name="Freeform 4"/>
          <p:cNvSpPr/>
          <p:nvPr/>
        </p:nvSpPr>
        <p:spPr>
          <a:xfrm rot="-10800000">
            <a:off x="809076" y="3016677"/>
            <a:ext cx="2426035" cy="394231"/>
          </a:xfrm>
          <a:custGeom>
            <a:avLst/>
            <a:gdLst/>
            <a:ahLst/>
            <a:cxnLst/>
            <a:rect l="l" t="t" r="r" b="b"/>
            <a:pathLst>
              <a:path w="2426035" h="394231">
                <a:moveTo>
                  <a:pt x="0" y="0"/>
                </a:moveTo>
                <a:lnTo>
                  <a:pt x="2426035" y="0"/>
                </a:lnTo>
                <a:lnTo>
                  <a:pt x="2426035" y="394231"/>
                </a:lnTo>
                <a:lnTo>
                  <a:pt x="0" y="394231"/>
                </a:lnTo>
                <a:lnTo>
                  <a:pt x="0" y="0"/>
                </a:lnTo>
                <a:close/>
              </a:path>
            </a:pathLst>
          </a:custGeom>
          <a:blipFill>
            <a:blip r:embed="rId3">
              <a:alphaModFix amt="49000"/>
            </a:blip>
            <a:stretch>
              <a:fillRect/>
            </a:stretch>
          </a:blipFill>
        </p:spPr>
        <p:txBody>
          <a:bodyPr/>
          <a:lstStyle/>
          <a:p>
            <a:endParaRPr lang="fr-FR" dirty="0"/>
          </a:p>
        </p:txBody>
      </p:sp>
      <p:grpSp>
        <p:nvGrpSpPr>
          <p:cNvPr id="5" name="Group 5"/>
          <p:cNvGrpSpPr/>
          <p:nvPr/>
        </p:nvGrpSpPr>
        <p:grpSpPr>
          <a:xfrm>
            <a:off x="756000" y="3374908"/>
            <a:ext cx="2512166" cy="3429092"/>
            <a:chOff x="0" y="0"/>
            <a:chExt cx="900303" cy="1228909"/>
          </a:xfrm>
        </p:grpSpPr>
        <p:sp>
          <p:nvSpPr>
            <p:cNvPr id="6" name="Freeform 6"/>
            <p:cNvSpPr/>
            <p:nvPr/>
          </p:nvSpPr>
          <p:spPr>
            <a:xfrm>
              <a:off x="0" y="0"/>
              <a:ext cx="900303" cy="1228909"/>
            </a:xfrm>
            <a:custGeom>
              <a:avLst/>
              <a:gdLst/>
              <a:ahLst/>
              <a:cxnLst/>
              <a:rect l="l" t="t" r="r" b="b"/>
              <a:pathLst>
                <a:path w="900303" h="1228909">
                  <a:moveTo>
                    <a:pt x="61635" y="0"/>
                  </a:moveTo>
                  <a:lnTo>
                    <a:pt x="838668" y="0"/>
                  </a:lnTo>
                  <a:cubicBezTo>
                    <a:pt x="855015" y="0"/>
                    <a:pt x="870692" y="6494"/>
                    <a:pt x="882251" y="18053"/>
                  </a:cubicBezTo>
                  <a:cubicBezTo>
                    <a:pt x="893810" y="29611"/>
                    <a:pt x="900303" y="45289"/>
                    <a:pt x="900303" y="61635"/>
                  </a:cubicBezTo>
                  <a:lnTo>
                    <a:pt x="900303" y="1167274"/>
                  </a:lnTo>
                  <a:cubicBezTo>
                    <a:pt x="900303" y="1183621"/>
                    <a:pt x="893810" y="1199298"/>
                    <a:pt x="882251" y="1210857"/>
                  </a:cubicBezTo>
                  <a:cubicBezTo>
                    <a:pt x="870692" y="1222416"/>
                    <a:pt x="855015" y="1228909"/>
                    <a:pt x="838668" y="1228909"/>
                  </a:cubicBezTo>
                  <a:lnTo>
                    <a:pt x="61635" y="1228909"/>
                  </a:lnTo>
                  <a:cubicBezTo>
                    <a:pt x="45289" y="1228909"/>
                    <a:pt x="29611" y="1222416"/>
                    <a:pt x="18053" y="1210857"/>
                  </a:cubicBezTo>
                  <a:cubicBezTo>
                    <a:pt x="6494" y="1199298"/>
                    <a:pt x="0" y="1183621"/>
                    <a:pt x="0" y="1167274"/>
                  </a:cubicBezTo>
                  <a:lnTo>
                    <a:pt x="0" y="61635"/>
                  </a:lnTo>
                  <a:cubicBezTo>
                    <a:pt x="0" y="45289"/>
                    <a:pt x="6494" y="29611"/>
                    <a:pt x="18053" y="18053"/>
                  </a:cubicBezTo>
                  <a:cubicBezTo>
                    <a:pt x="29611" y="6494"/>
                    <a:pt x="45289" y="0"/>
                    <a:pt x="61635" y="0"/>
                  </a:cubicBezTo>
                  <a:close/>
                </a:path>
              </a:pathLst>
            </a:custGeom>
            <a:solidFill>
              <a:srgbClr val="049AFF"/>
            </a:solidFill>
          </p:spPr>
          <p:txBody>
            <a:bodyPr/>
            <a:lstStyle/>
            <a:p>
              <a:endParaRPr lang="fr-FR" dirty="0"/>
            </a:p>
          </p:txBody>
        </p:sp>
        <p:sp>
          <p:nvSpPr>
            <p:cNvPr id="7" name="TextBox 7"/>
            <p:cNvSpPr txBox="1"/>
            <p:nvPr/>
          </p:nvSpPr>
          <p:spPr>
            <a:xfrm>
              <a:off x="0" y="-28575"/>
              <a:ext cx="900303" cy="1257484"/>
            </a:xfrm>
            <a:prstGeom prst="rect">
              <a:avLst/>
            </a:prstGeom>
          </p:spPr>
          <p:txBody>
            <a:bodyPr lIns="50800" tIns="50800" rIns="50800" bIns="50800" rtlCol="0" anchor="ctr"/>
            <a:lstStyle/>
            <a:p>
              <a:pPr algn="ctr">
                <a:lnSpc>
                  <a:spcPts val="1960"/>
                </a:lnSpc>
                <a:spcBef>
                  <a:spcPct val="0"/>
                </a:spcBef>
              </a:pPr>
              <a:endParaRPr dirty="0"/>
            </a:p>
          </p:txBody>
        </p:sp>
      </p:grpSp>
      <p:sp>
        <p:nvSpPr>
          <p:cNvPr id="8" name="Freeform 8"/>
          <p:cNvSpPr/>
          <p:nvPr/>
        </p:nvSpPr>
        <p:spPr>
          <a:xfrm>
            <a:off x="987505" y="3953981"/>
            <a:ext cx="229052" cy="267471"/>
          </a:xfrm>
          <a:custGeom>
            <a:avLst/>
            <a:gdLst/>
            <a:ahLst/>
            <a:cxnLst/>
            <a:rect l="l" t="t" r="r" b="b"/>
            <a:pathLst>
              <a:path w="229052" h="267471">
                <a:moveTo>
                  <a:pt x="0" y="0"/>
                </a:moveTo>
                <a:lnTo>
                  <a:pt x="229052" y="0"/>
                </a:lnTo>
                <a:lnTo>
                  <a:pt x="229052" y="267471"/>
                </a:lnTo>
                <a:lnTo>
                  <a:pt x="0" y="267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9" name="Freeform 9"/>
          <p:cNvSpPr/>
          <p:nvPr/>
        </p:nvSpPr>
        <p:spPr>
          <a:xfrm>
            <a:off x="987505" y="4901254"/>
            <a:ext cx="285679" cy="285679"/>
          </a:xfrm>
          <a:custGeom>
            <a:avLst/>
            <a:gdLst/>
            <a:ahLst/>
            <a:cxnLst/>
            <a:rect l="l" t="t" r="r" b="b"/>
            <a:pathLst>
              <a:path w="285679" h="285679">
                <a:moveTo>
                  <a:pt x="0" y="0"/>
                </a:moveTo>
                <a:lnTo>
                  <a:pt x="285678" y="0"/>
                </a:lnTo>
                <a:lnTo>
                  <a:pt x="285678" y="285679"/>
                </a:lnTo>
                <a:lnTo>
                  <a:pt x="0" y="2856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sp>
        <p:nvSpPr>
          <p:cNvPr id="10" name="Freeform 10"/>
          <p:cNvSpPr/>
          <p:nvPr/>
        </p:nvSpPr>
        <p:spPr>
          <a:xfrm>
            <a:off x="987505" y="6076917"/>
            <a:ext cx="285679" cy="285679"/>
          </a:xfrm>
          <a:custGeom>
            <a:avLst/>
            <a:gdLst/>
            <a:ahLst/>
            <a:cxnLst/>
            <a:rect l="l" t="t" r="r" b="b"/>
            <a:pathLst>
              <a:path w="285679" h="285679">
                <a:moveTo>
                  <a:pt x="0" y="0"/>
                </a:moveTo>
                <a:lnTo>
                  <a:pt x="285678" y="0"/>
                </a:lnTo>
                <a:lnTo>
                  <a:pt x="285678" y="285679"/>
                </a:lnTo>
                <a:lnTo>
                  <a:pt x="0" y="2856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dirty="0"/>
          </a:p>
        </p:txBody>
      </p:sp>
      <p:sp>
        <p:nvSpPr>
          <p:cNvPr id="11" name="Freeform 11"/>
          <p:cNvSpPr/>
          <p:nvPr/>
        </p:nvSpPr>
        <p:spPr>
          <a:xfrm>
            <a:off x="792552" y="6804000"/>
            <a:ext cx="2426035" cy="394231"/>
          </a:xfrm>
          <a:custGeom>
            <a:avLst/>
            <a:gdLst/>
            <a:ahLst/>
            <a:cxnLst/>
            <a:rect l="l" t="t" r="r" b="b"/>
            <a:pathLst>
              <a:path w="2426035" h="394231">
                <a:moveTo>
                  <a:pt x="0" y="0"/>
                </a:moveTo>
                <a:lnTo>
                  <a:pt x="2426035" y="0"/>
                </a:lnTo>
                <a:lnTo>
                  <a:pt x="2426035" y="394231"/>
                </a:lnTo>
                <a:lnTo>
                  <a:pt x="0" y="394231"/>
                </a:lnTo>
                <a:lnTo>
                  <a:pt x="0" y="0"/>
                </a:lnTo>
                <a:close/>
              </a:path>
            </a:pathLst>
          </a:custGeom>
          <a:blipFill>
            <a:blip r:embed="rId3">
              <a:alphaModFix amt="49000"/>
            </a:blip>
            <a:stretch>
              <a:fillRect/>
            </a:stretch>
          </a:blipFill>
        </p:spPr>
        <p:txBody>
          <a:bodyPr/>
          <a:lstStyle/>
          <a:p>
            <a:endParaRPr lang="fr-FR" dirty="0"/>
          </a:p>
        </p:txBody>
      </p:sp>
      <p:sp>
        <p:nvSpPr>
          <p:cNvPr id="12" name="Freeform 12"/>
          <p:cNvSpPr/>
          <p:nvPr/>
        </p:nvSpPr>
        <p:spPr>
          <a:xfrm rot="5400000">
            <a:off x="-1135538" y="4779685"/>
            <a:ext cx="3254260" cy="528817"/>
          </a:xfrm>
          <a:custGeom>
            <a:avLst/>
            <a:gdLst/>
            <a:ahLst/>
            <a:cxnLst/>
            <a:rect l="l" t="t" r="r" b="b"/>
            <a:pathLst>
              <a:path w="3254260" h="528817">
                <a:moveTo>
                  <a:pt x="0" y="0"/>
                </a:moveTo>
                <a:lnTo>
                  <a:pt x="3254259" y="0"/>
                </a:lnTo>
                <a:lnTo>
                  <a:pt x="3254259" y="528817"/>
                </a:lnTo>
                <a:lnTo>
                  <a:pt x="0" y="528817"/>
                </a:lnTo>
                <a:lnTo>
                  <a:pt x="0" y="0"/>
                </a:lnTo>
                <a:close/>
              </a:path>
            </a:pathLst>
          </a:custGeom>
          <a:blipFill>
            <a:blip r:embed="rId3">
              <a:alphaModFix amt="49000"/>
            </a:blip>
            <a:stretch>
              <a:fillRect/>
            </a:stretch>
          </a:blipFill>
        </p:spPr>
        <p:txBody>
          <a:bodyPr/>
          <a:lstStyle/>
          <a:p>
            <a:endParaRPr lang="fr-FR" dirty="0"/>
          </a:p>
        </p:txBody>
      </p:sp>
      <p:grpSp>
        <p:nvGrpSpPr>
          <p:cNvPr id="13" name="Group 13"/>
          <p:cNvGrpSpPr/>
          <p:nvPr/>
        </p:nvGrpSpPr>
        <p:grpSpPr>
          <a:xfrm rot="-10800000">
            <a:off x="2527483" y="-184150"/>
            <a:ext cx="8291059" cy="7848060"/>
            <a:chOff x="0" y="0"/>
            <a:chExt cx="2971328" cy="2851119"/>
          </a:xfrm>
        </p:grpSpPr>
        <p:sp>
          <p:nvSpPr>
            <p:cNvPr id="14" name="Freeform 14"/>
            <p:cNvSpPr/>
            <p:nvPr/>
          </p:nvSpPr>
          <p:spPr>
            <a:xfrm>
              <a:off x="0" y="0"/>
              <a:ext cx="2971329" cy="2851119"/>
            </a:xfrm>
            <a:custGeom>
              <a:avLst/>
              <a:gdLst/>
              <a:ahLst/>
              <a:cxnLst/>
              <a:rect l="l" t="t" r="r" b="b"/>
              <a:pathLst>
                <a:path w="2971329" h="2851119">
                  <a:moveTo>
                    <a:pt x="0" y="0"/>
                  </a:moveTo>
                  <a:lnTo>
                    <a:pt x="2971329" y="0"/>
                  </a:lnTo>
                  <a:lnTo>
                    <a:pt x="2971329" y="2851119"/>
                  </a:lnTo>
                  <a:lnTo>
                    <a:pt x="0" y="2851119"/>
                  </a:lnTo>
                  <a:close/>
                </a:path>
              </a:pathLst>
            </a:custGeom>
            <a:gradFill rotWithShape="1">
              <a:gsLst>
                <a:gs pos="0">
                  <a:srgbClr val="FFFFFF">
                    <a:alpha val="100000"/>
                  </a:srgbClr>
                </a:gs>
                <a:gs pos="50000">
                  <a:srgbClr val="FFFFFF">
                    <a:alpha val="79500"/>
                  </a:srgbClr>
                </a:gs>
                <a:gs pos="100000">
                  <a:srgbClr val="FFFFFF">
                    <a:alpha val="0"/>
                  </a:srgbClr>
                </a:gs>
              </a:gsLst>
              <a:lin ang="0"/>
            </a:gradFill>
          </p:spPr>
          <p:txBody>
            <a:bodyPr/>
            <a:lstStyle/>
            <a:p>
              <a:endParaRPr lang="fr-FR" dirty="0"/>
            </a:p>
          </p:txBody>
        </p:sp>
        <p:sp>
          <p:nvSpPr>
            <p:cNvPr id="15" name="TextBox 15"/>
            <p:cNvSpPr txBox="1"/>
            <p:nvPr/>
          </p:nvSpPr>
          <p:spPr>
            <a:xfrm>
              <a:off x="0" y="-38100"/>
              <a:ext cx="2971328" cy="2889219"/>
            </a:xfrm>
            <a:prstGeom prst="rect">
              <a:avLst/>
            </a:prstGeom>
          </p:spPr>
          <p:txBody>
            <a:bodyPr lIns="50800" tIns="50800" rIns="50800" bIns="50800" rtlCol="0" anchor="ctr"/>
            <a:lstStyle/>
            <a:p>
              <a:pPr algn="ctr">
                <a:lnSpc>
                  <a:spcPts val="1820"/>
                </a:lnSpc>
              </a:pPr>
              <a:endParaRPr dirty="0"/>
            </a:p>
          </p:txBody>
        </p:sp>
      </p:grpSp>
      <p:sp>
        <p:nvSpPr>
          <p:cNvPr id="16" name="TextBox 16"/>
          <p:cNvSpPr txBox="1"/>
          <p:nvPr/>
        </p:nvSpPr>
        <p:spPr>
          <a:xfrm>
            <a:off x="6132859" y="1094470"/>
            <a:ext cx="4367168" cy="5446395"/>
          </a:xfrm>
          <a:prstGeom prst="rect">
            <a:avLst/>
          </a:prstGeom>
        </p:spPr>
        <p:txBody>
          <a:bodyPr lIns="0" tIns="0" rIns="0" bIns="0" rtlCol="0" anchor="t">
            <a:spAutoFit/>
          </a:bodyPr>
          <a:lstStyle/>
          <a:p>
            <a:pPr algn="l">
              <a:lnSpc>
                <a:spcPts val="1679"/>
              </a:lnSpc>
            </a:pPr>
            <a:r>
              <a:rPr lang="en-US" sz="1200" dirty="0">
                <a:solidFill>
                  <a:srgbClr val="000000"/>
                </a:solidFill>
                <a:latin typeface="Poppins"/>
                <a:ea typeface="Poppins"/>
                <a:cs typeface="Poppins"/>
                <a:sym typeface="Poppins"/>
              </a:rPr>
              <a:t>Monsieur,</a:t>
            </a:r>
          </a:p>
          <a:p>
            <a:pPr algn="l">
              <a:lnSpc>
                <a:spcPts val="1679"/>
              </a:lnSpc>
            </a:pPr>
            <a:endParaRPr lang="en-US" sz="1200" dirty="0">
              <a:solidFill>
                <a:srgbClr val="000000"/>
              </a:solidFill>
              <a:latin typeface="Poppins"/>
              <a:ea typeface="Poppins"/>
              <a:cs typeface="Poppins"/>
              <a:sym typeface="Poppins"/>
            </a:endParaRPr>
          </a:p>
          <a:p>
            <a:pPr algn="l">
              <a:lnSpc>
                <a:spcPts val="1679"/>
              </a:lnSpc>
            </a:pPr>
            <a:r>
              <a:rPr lang="en-US" sz="1200" dirty="0">
                <a:solidFill>
                  <a:srgbClr val="000000"/>
                </a:solidFill>
                <a:latin typeface="Poppins"/>
                <a:ea typeface="Poppins"/>
                <a:cs typeface="Poppins"/>
                <a:sym typeface="Poppins"/>
              </a:rPr>
              <a:t>Nous vous présentons l’étude comparative des offres d’électricité, conçue pour vous aider à choisir l'option la plus avantageuse pour vos besoins.</a:t>
            </a:r>
          </a:p>
          <a:p>
            <a:pPr algn="l">
              <a:lnSpc>
                <a:spcPts val="1679"/>
              </a:lnSpc>
            </a:pPr>
            <a:endParaRPr lang="en-US" sz="1200" dirty="0">
              <a:solidFill>
                <a:srgbClr val="000000"/>
              </a:solidFill>
              <a:latin typeface="Poppins"/>
              <a:ea typeface="Poppins"/>
              <a:cs typeface="Poppins"/>
              <a:sym typeface="Poppins"/>
            </a:endParaRPr>
          </a:p>
          <a:p>
            <a:pPr algn="l">
              <a:lnSpc>
                <a:spcPts val="1679"/>
              </a:lnSpc>
            </a:pPr>
            <a:r>
              <a:rPr lang="en-US" sz="1200" dirty="0">
                <a:solidFill>
                  <a:srgbClr val="000000"/>
                </a:solidFill>
                <a:latin typeface="Poppins"/>
                <a:ea typeface="Poppins"/>
                <a:cs typeface="Poppins"/>
                <a:sym typeface="Poppins"/>
              </a:rPr>
              <a:t>Nous avons comparé plusieurs fournisseurs d’électricité en tenant compte de critères clés tels que :</a:t>
            </a:r>
          </a:p>
          <a:p>
            <a:pPr algn="l">
              <a:lnSpc>
                <a:spcPts val="1679"/>
              </a:lnSpc>
            </a:pPr>
            <a:endParaRPr lang="en-US" sz="1200" dirty="0">
              <a:solidFill>
                <a:srgbClr val="000000"/>
              </a:solidFill>
              <a:latin typeface="Poppins"/>
              <a:ea typeface="Poppins"/>
              <a:cs typeface="Poppins"/>
              <a:sym typeface="Poppins"/>
            </a:endParaRPr>
          </a:p>
          <a:p>
            <a:pPr marL="259080" lvl="1" indent="-129540" algn="l">
              <a:lnSpc>
                <a:spcPts val="1679"/>
              </a:lnSpc>
              <a:buFont typeface="Arial"/>
              <a:buChar char="•"/>
            </a:pPr>
            <a:r>
              <a:rPr lang="en-US" sz="1200" dirty="0">
                <a:solidFill>
                  <a:srgbClr val="000000"/>
                </a:solidFill>
                <a:latin typeface="Poppins"/>
                <a:ea typeface="Poppins"/>
                <a:cs typeface="Poppins"/>
                <a:sym typeface="Poppins"/>
              </a:rPr>
              <a:t>Le prix du kWh et des abonnements</a:t>
            </a:r>
          </a:p>
          <a:p>
            <a:pPr marL="259080" lvl="1" indent="-129540" algn="l">
              <a:lnSpc>
                <a:spcPts val="1679"/>
              </a:lnSpc>
              <a:buFont typeface="Arial"/>
              <a:buChar char="•"/>
            </a:pPr>
            <a:r>
              <a:rPr lang="en-US" sz="1200" dirty="0">
                <a:solidFill>
                  <a:srgbClr val="000000"/>
                </a:solidFill>
                <a:latin typeface="Poppins"/>
                <a:ea typeface="Poppins"/>
                <a:cs typeface="Poppins"/>
                <a:sym typeface="Poppins"/>
              </a:rPr>
              <a:t>Les options tarifaires (heures pleines/heures creuses, tarifs fixes ou indexés)</a:t>
            </a:r>
          </a:p>
          <a:p>
            <a:pPr marL="259080" lvl="1" indent="-129540" algn="l">
              <a:lnSpc>
                <a:spcPts val="1679"/>
              </a:lnSpc>
              <a:buFont typeface="Arial"/>
              <a:buChar char="•"/>
            </a:pPr>
            <a:r>
              <a:rPr lang="en-US" sz="1200" dirty="0">
                <a:solidFill>
                  <a:srgbClr val="000000"/>
                </a:solidFill>
                <a:latin typeface="Poppins"/>
                <a:ea typeface="Poppins"/>
                <a:cs typeface="Poppins"/>
                <a:sym typeface="Poppins"/>
              </a:rPr>
              <a:t>La flexibilité des contrats (engagement, résiliation)</a:t>
            </a:r>
          </a:p>
          <a:p>
            <a:pPr marL="259080" lvl="1" indent="-129540" algn="l">
              <a:lnSpc>
                <a:spcPts val="1679"/>
              </a:lnSpc>
              <a:buFont typeface="Arial"/>
              <a:buChar char="•"/>
            </a:pPr>
            <a:r>
              <a:rPr lang="en-US" sz="1200" dirty="0">
                <a:solidFill>
                  <a:srgbClr val="000000"/>
                </a:solidFill>
                <a:latin typeface="Poppins"/>
                <a:ea typeface="Poppins"/>
                <a:cs typeface="Poppins"/>
                <a:sym typeface="Poppins"/>
              </a:rPr>
              <a:t>Les services supplémentaires proposés (suivi de consommation, assistance technique)</a:t>
            </a:r>
          </a:p>
          <a:p>
            <a:pPr algn="l">
              <a:lnSpc>
                <a:spcPts val="1679"/>
              </a:lnSpc>
            </a:pPr>
            <a:endParaRPr lang="en-US" sz="1200" dirty="0">
              <a:solidFill>
                <a:srgbClr val="000000"/>
              </a:solidFill>
              <a:latin typeface="Poppins"/>
              <a:ea typeface="Poppins"/>
              <a:cs typeface="Poppins"/>
              <a:sym typeface="Poppins"/>
            </a:endParaRPr>
          </a:p>
          <a:p>
            <a:pPr algn="l">
              <a:lnSpc>
                <a:spcPts val="1679"/>
              </a:lnSpc>
            </a:pPr>
            <a:r>
              <a:rPr lang="en-US" sz="1200" dirty="0">
                <a:solidFill>
                  <a:srgbClr val="000000"/>
                </a:solidFill>
                <a:latin typeface="Poppins"/>
                <a:ea typeface="Poppins"/>
                <a:cs typeface="Poppins"/>
                <a:sym typeface="Poppins"/>
              </a:rPr>
              <a:t>Si vous avez des questions ou si vous souhaitez approfondir certains aspects de l’étude, notre équipe se tient à votre disposition pour vous accompagner dans cette démarche et optimiser votre choix.</a:t>
            </a:r>
          </a:p>
          <a:p>
            <a:pPr algn="l">
              <a:lnSpc>
                <a:spcPts val="1679"/>
              </a:lnSpc>
            </a:pPr>
            <a:endParaRPr lang="en-US" sz="1200" dirty="0">
              <a:solidFill>
                <a:srgbClr val="000000"/>
              </a:solidFill>
              <a:latin typeface="Poppins"/>
              <a:ea typeface="Poppins"/>
              <a:cs typeface="Poppins"/>
              <a:sym typeface="Poppins"/>
            </a:endParaRPr>
          </a:p>
          <a:p>
            <a:pPr algn="l">
              <a:lnSpc>
                <a:spcPts val="1679"/>
              </a:lnSpc>
            </a:pPr>
            <a:r>
              <a:rPr lang="en-US" sz="1200" dirty="0">
                <a:solidFill>
                  <a:srgbClr val="000000"/>
                </a:solidFill>
                <a:latin typeface="Poppins"/>
                <a:ea typeface="Poppins"/>
                <a:cs typeface="Poppins"/>
                <a:sym typeface="Poppins"/>
              </a:rPr>
              <a:t>Nous restons à votre disposition pour vous guider vers une solution qui vous permettra de maîtriser vos coûts et de gagner en efficacité énergétique.</a:t>
            </a:r>
          </a:p>
          <a:p>
            <a:pPr algn="l">
              <a:lnSpc>
                <a:spcPts val="1679"/>
              </a:lnSpc>
              <a:spcBef>
                <a:spcPct val="0"/>
              </a:spcBef>
            </a:pPr>
            <a:endParaRPr lang="en-US" sz="1200" dirty="0">
              <a:solidFill>
                <a:srgbClr val="000000"/>
              </a:solidFill>
              <a:latin typeface="Poppins"/>
              <a:ea typeface="Poppins"/>
              <a:cs typeface="Poppins"/>
              <a:sym typeface="Poppins"/>
            </a:endParaRPr>
          </a:p>
        </p:txBody>
      </p:sp>
      <p:sp>
        <p:nvSpPr>
          <p:cNvPr id="17" name="TextBox 17"/>
          <p:cNvSpPr txBox="1"/>
          <p:nvPr/>
        </p:nvSpPr>
        <p:spPr>
          <a:xfrm>
            <a:off x="1369053" y="3474363"/>
            <a:ext cx="1370295" cy="261122"/>
          </a:xfrm>
          <a:prstGeom prst="rect">
            <a:avLst/>
          </a:prstGeom>
        </p:spPr>
        <p:txBody>
          <a:bodyPr wrap="square" lIns="0" tIns="0" rIns="0" bIns="0" rtlCol="0" anchor="t">
            <a:spAutoFit/>
          </a:bodyPr>
          <a:lstStyle/>
          <a:p>
            <a:pPr algn="ctr">
              <a:lnSpc>
                <a:spcPts val="2092"/>
              </a:lnSpc>
              <a:spcBef>
                <a:spcPct val="0"/>
              </a:spcBef>
            </a:pPr>
            <a:r>
              <a:rPr lang="en-US" sz="1494" b="1" dirty="0">
                <a:solidFill>
                  <a:srgbClr val="FFFFFF"/>
                </a:solidFill>
                <a:latin typeface="Poppins Bold"/>
                <a:ea typeface="Poppins Bold"/>
                <a:cs typeface="Poppins Bold"/>
                <a:sym typeface="Poppins Bold"/>
              </a:rPr>
              <a:t>Vos contacts</a:t>
            </a:r>
          </a:p>
        </p:txBody>
      </p:sp>
      <p:sp>
        <p:nvSpPr>
          <p:cNvPr id="18" name="TextBox 18"/>
          <p:cNvSpPr txBox="1"/>
          <p:nvPr/>
        </p:nvSpPr>
        <p:spPr>
          <a:xfrm>
            <a:off x="1371590" y="3893792"/>
            <a:ext cx="1367758" cy="642612"/>
          </a:xfrm>
          <a:prstGeom prst="rect">
            <a:avLst/>
          </a:prstGeom>
        </p:spPr>
        <p:txBody>
          <a:bodyPr wrap="square" lIns="0" tIns="0" rIns="0" bIns="0" rtlCol="0" anchor="t">
            <a:spAutoFit/>
          </a:bodyPr>
          <a:lstStyle/>
          <a:p>
            <a:pPr algn="l">
              <a:lnSpc>
                <a:spcPts val="1679"/>
              </a:lnSpc>
            </a:pPr>
            <a:r>
              <a:rPr lang="en-US" sz="1200" b="1" dirty="0">
                <a:solidFill>
                  <a:srgbClr val="FFFFFF"/>
                </a:solidFill>
                <a:latin typeface="Poppins Medium"/>
                <a:ea typeface="Poppins Medium"/>
                <a:cs typeface="Poppins Medium"/>
                <a:sym typeface="Poppins Medium"/>
              </a:rPr>
              <a:t>Votre courtier :</a:t>
            </a:r>
          </a:p>
          <a:p>
            <a:pPr algn="l">
              <a:lnSpc>
                <a:spcPts val="1679"/>
              </a:lnSpc>
            </a:pPr>
            <a:r>
              <a:rPr lang="en-US" sz="1200" dirty="0">
                <a:solidFill>
                  <a:srgbClr val="FFFFFF"/>
                </a:solidFill>
                <a:latin typeface="Poppins"/>
                <a:ea typeface="Poppins"/>
                <a:cs typeface="Poppins"/>
                <a:sym typeface="Poppins"/>
              </a:rPr>
              <a:t>Ruben Bellaloum</a:t>
            </a:r>
          </a:p>
          <a:p>
            <a:pPr algn="l">
              <a:lnSpc>
                <a:spcPts val="1679"/>
              </a:lnSpc>
              <a:spcBef>
                <a:spcPct val="0"/>
              </a:spcBef>
            </a:pPr>
            <a:r>
              <a:rPr lang="en-US" sz="1200" dirty="0">
                <a:solidFill>
                  <a:srgbClr val="FFFFFF"/>
                </a:solidFill>
                <a:latin typeface="Poppins"/>
                <a:ea typeface="Poppins"/>
                <a:cs typeface="Poppins"/>
                <a:sym typeface="Poppins"/>
              </a:rPr>
              <a:t>06.24.92.56.53</a:t>
            </a:r>
          </a:p>
        </p:txBody>
      </p:sp>
      <p:sp>
        <p:nvSpPr>
          <p:cNvPr id="19" name="TextBox 19"/>
          <p:cNvSpPr txBox="1"/>
          <p:nvPr/>
        </p:nvSpPr>
        <p:spPr>
          <a:xfrm>
            <a:off x="1371590" y="4827427"/>
            <a:ext cx="1769459" cy="626745"/>
          </a:xfrm>
          <a:prstGeom prst="rect">
            <a:avLst/>
          </a:prstGeom>
        </p:spPr>
        <p:txBody>
          <a:bodyPr lIns="0" tIns="0" rIns="0" bIns="0" rtlCol="0" anchor="t">
            <a:spAutoFit/>
          </a:bodyPr>
          <a:lstStyle/>
          <a:p>
            <a:pPr algn="l">
              <a:lnSpc>
                <a:spcPts val="1679"/>
              </a:lnSpc>
            </a:pPr>
            <a:r>
              <a:rPr lang="en-US" sz="1200" b="1" dirty="0">
                <a:solidFill>
                  <a:srgbClr val="FFFFFF"/>
                </a:solidFill>
                <a:latin typeface="Poppins Medium"/>
                <a:ea typeface="Poppins Medium"/>
                <a:cs typeface="Poppins Medium"/>
                <a:sym typeface="Poppins Medium"/>
              </a:rPr>
              <a:t>Service client : </a:t>
            </a:r>
          </a:p>
          <a:p>
            <a:pPr algn="l">
              <a:lnSpc>
                <a:spcPts val="1679"/>
              </a:lnSpc>
              <a:spcBef>
                <a:spcPct val="0"/>
              </a:spcBef>
            </a:pPr>
            <a:r>
              <a:rPr lang="en-US" sz="1200" dirty="0">
                <a:solidFill>
                  <a:srgbClr val="FFFFFF"/>
                </a:solidFill>
                <a:latin typeface="Poppins"/>
                <a:ea typeface="Poppins"/>
                <a:cs typeface="Poppins"/>
                <a:sym typeface="Poppins"/>
              </a:rPr>
              <a:t>01.84.77.01.30 (service et appel gratuit)</a:t>
            </a:r>
          </a:p>
        </p:txBody>
      </p:sp>
      <p:sp>
        <p:nvSpPr>
          <p:cNvPr id="20" name="TextBox 20"/>
          <p:cNvSpPr txBox="1"/>
          <p:nvPr/>
        </p:nvSpPr>
        <p:spPr>
          <a:xfrm>
            <a:off x="1371590" y="6101647"/>
            <a:ext cx="1863521" cy="207645"/>
          </a:xfrm>
          <a:prstGeom prst="rect">
            <a:avLst/>
          </a:prstGeom>
        </p:spPr>
        <p:txBody>
          <a:bodyPr lIns="0" tIns="0" rIns="0" bIns="0" rtlCol="0" anchor="t">
            <a:spAutoFit/>
          </a:bodyPr>
          <a:lstStyle/>
          <a:p>
            <a:pPr algn="l">
              <a:lnSpc>
                <a:spcPts val="1679"/>
              </a:lnSpc>
              <a:spcBef>
                <a:spcPct val="0"/>
              </a:spcBef>
            </a:pPr>
            <a:r>
              <a:rPr lang="en-US" sz="1200" dirty="0">
                <a:solidFill>
                  <a:srgbClr val="FFFFFF"/>
                </a:solidFill>
                <a:latin typeface="Poppins"/>
                <a:ea typeface="Poppins"/>
                <a:cs typeface="Poppins"/>
                <a:sym typeface="Poppins"/>
              </a:rPr>
              <a:t>https://elly-energie.fr/</a:t>
            </a:r>
          </a:p>
        </p:txBody>
      </p:sp>
      <p:sp>
        <p:nvSpPr>
          <p:cNvPr id="21" name="TextBox 21"/>
          <p:cNvSpPr txBox="1"/>
          <p:nvPr/>
        </p:nvSpPr>
        <p:spPr>
          <a:xfrm>
            <a:off x="1371590" y="5497597"/>
            <a:ext cx="1757253" cy="278379"/>
          </a:xfrm>
          <a:prstGeom prst="rect">
            <a:avLst/>
          </a:prstGeom>
        </p:spPr>
        <p:txBody>
          <a:bodyPr lIns="0" tIns="0" rIns="0" bIns="0" rtlCol="0" anchor="t">
            <a:spAutoFit/>
          </a:bodyPr>
          <a:lstStyle/>
          <a:p>
            <a:pPr algn="l">
              <a:lnSpc>
                <a:spcPts val="1116"/>
              </a:lnSpc>
              <a:spcBef>
                <a:spcPct val="0"/>
              </a:spcBef>
            </a:pPr>
            <a:r>
              <a:rPr lang="en-US" sz="797" dirty="0">
                <a:solidFill>
                  <a:srgbClr val="FFFFFF"/>
                </a:solidFill>
                <a:latin typeface="Poppins"/>
                <a:ea typeface="Poppins"/>
                <a:cs typeface="Poppins"/>
                <a:sym typeface="Poppins"/>
              </a:rPr>
              <a:t>du lundi au jeudi de 9h30 à 18h30 et le vendredi de 9h30 à 14h30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19909" y="4821705"/>
            <a:ext cx="3822584" cy="0"/>
          </a:xfrm>
          <a:prstGeom prst="line">
            <a:avLst/>
          </a:prstGeom>
          <a:ln w="19050" cap="flat">
            <a:solidFill>
              <a:srgbClr val="049AFF"/>
            </a:solidFill>
            <a:prstDash val="solid"/>
            <a:headEnd type="none" w="sm" len="sm"/>
            <a:tailEnd type="none" w="sm" len="sm"/>
          </a:ln>
        </p:spPr>
        <p:txBody>
          <a:bodyPr/>
          <a:lstStyle/>
          <a:p>
            <a:endParaRPr lang="fr-FR" dirty="0"/>
          </a:p>
        </p:txBody>
      </p:sp>
      <p:sp>
        <p:nvSpPr>
          <p:cNvPr id="3" name="Freeform 3"/>
          <p:cNvSpPr/>
          <p:nvPr/>
        </p:nvSpPr>
        <p:spPr>
          <a:xfrm>
            <a:off x="418259" y="2150746"/>
            <a:ext cx="345831" cy="345831"/>
          </a:xfrm>
          <a:custGeom>
            <a:avLst/>
            <a:gdLst/>
            <a:ahLst/>
            <a:cxnLst/>
            <a:rect l="l" t="t" r="r" b="b"/>
            <a:pathLst>
              <a:path w="345831" h="345831">
                <a:moveTo>
                  <a:pt x="0" y="0"/>
                </a:moveTo>
                <a:lnTo>
                  <a:pt x="345831" y="0"/>
                </a:lnTo>
                <a:lnTo>
                  <a:pt x="345831" y="345832"/>
                </a:lnTo>
                <a:lnTo>
                  <a:pt x="0" y="345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4" name="Freeform 4"/>
          <p:cNvSpPr/>
          <p:nvPr/>
        </p:nvSpPr>
        <p:spPr>
          <a:xfrm>
            <a:off x="350253" y="5216209"/>
            <a:ext cx="345831" cy="463470"/>
          </a:xfrm>
          <a:custGeom>
            <a:avLst/>
            <a:gdLst/>
            <a:ahLst/>
            <a:cxnLst/>
            <a:rect l="l" t="t" r="r" b="b"/>
            <a:pathLst>
              <a:path w="345831" h="463470">
                <a:moveTo>
                  <a:pt x="0" y="0"/>
                </a:moveTo>
                <a:lnTo>
                  <a:pt x="345831" y="0"/>
                </a:lnTo>
                <a:lnTo>
                  <a:pt x="345831" y="463470"/>
                </a:lnTo>
                <a:lnTo>
                  <a:pt x="0" y="463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5" name="TextBox 5"/>
          <p:cNvSpPr txBox="1"/>
          <p:nvPr/>
        </p:nvSpPr>
        <p:spPr>
          <a:xfrm>
            <a:off x="756000" y="615449"/>
            <a:ext cx="4320305" cy="970792"/>
          </a:xfrm>
          <a:prstGeom prst="rect">
            <a:avLst/>
          </a:prstGeom>
        </p:spPr>
        <p:txBody>
          <a:bodyPr lIns="0" tIns="0" rIns="0" bIns="0" rtlCol="0" anchor="t">
            <a:spAutoFit/>
          </a:bodyPr>
          <a:lstStyle/>
          <a:p>
            <a:pPr algn="l">
              <a:lnSpc>
                <a:spcPts val="3698"/>
              </a:lnSpc>
            </a:pPr>
            <a:r>
              <a:rPr lang="en-US" sz="3522" b="1" dirty="0">
                <a:solidFill>
                  <a:srgbClr val="049AFF"/>
                </a:solidFill>
                <a:latin typeface="Poppins Medium"/>
                <a:ea typeface="Poppins Medium"/>
                <a:cs typeface="Poppins Medium"/>
                <a:sym typeface="Poppins Medium"/>
              </a:rPr>
              <a:t>Notre identité, notre vision</a:t>
            </a:r>
          </a:p>
        </p:txBody>
      </p:sp>
      <p:grpSp>
        <p:nvGrpSpPr>
          <p:cNvPr id="6" name="Group 6"/>
          <p:cNvGrpSpPr/>
          <p:nvPr/>
        </p:nvGrpSpPr>
        <p:grpSpPr>
          <a:xfrm>
            <a:off x="4766318" y="501650"/>
            <a:ext cx="2600488" cy="6102382"/>
            <a:chOff x="0" y="0"/>
            <a:chExt cx="931956" cy="2186956"/>
          </a:xfrm>
        </p:grpSpPr>
        <p:sp>
          <p:nvSpPr>
            <p:cNvPr id="7" name="Freeform 7"/>
            <p:cNvSpPr/>
            <p:nvPr/>
          </p:nvSpPr>
          <p:spPr>
            <a:xfrm>
              <a:off x="0" y="0"/>
              <a:ext cx="931956" cy="2186956"/>
            </a:xfrm>
            <a:custGeom>
              <a:avLst/>
              <a:gdLst/>
              <a:ahLst/>
              <a:cxnLst/>
              <a:rect l="l" t="t" r="r" b="b"/>
              <a:pathLst>
                <a:path w="931956" h="2186956">
                  <a:moveTo>
                    <a:pt x="74428" y="0"/>
                  </a:moveTo>
                  <a:lnTo>
                    <a:pt x="857529" y="0"/>
                  </a:lnTo>
                  <a:cubicBezTo>
                    <a:pt x="877268" y="0"/>
                    <a:pt x="896199" y="7841"/>
                    <a:pt x="910157" y="21799"/>
                  </a:cubicBezTo>
                  <a:cubicBezTo>
                    <a:pt x="924115" y="35757"/>
                    <a:pt x="931956" y="54688"/>
                    <a:pt x="931956" y="74428"/>
                  </a:cubicBezTo>
                  <a:lnTo>
                    <a:pt x="931956" y="2112528"/>
                  </a:lnTo>
                  <a:cubicBezTo>
                    <a:pt x="931956" y="2153633"/>
                    <a:pt x="898634" y="2186956"/>
                    <a:pt x="857529" y="2186956"/>
                  </a:cubicBezTo>
                  <a:lnTo>
                    <a:pt x="74428" y="2186956"/>
                  </a:lnTo>
                  <a:cubicBezTo>
                    <a:pt x="33322" y="2186956"/>
                    <a:pt x="0" y="2153633"/>
                    <a:pt x="0" y="2112528"/>
                  </a:cubicBezTo>
                  <a:lnTo>
                    <a:pt x="0" y="74428"/>
                  </a:lnTo>
                  <a:cubicBezTo>
                    <a:pt x="0" y="33322"/>
                    <a:pt x="33322" y="0"/>
                    <a:pt x="74428" y="0"/>
                  </a:cubicBezTo>
                  <a:close/>
                </a:path>
              </a:pathLst>
            </a:custGeom>
            <a:solidFill>
              <a:srgbClr val="049AFF"/>
            </a:solidFill>
          </p:spPr>
          <p:txBody>
            <a:bodyPr/>
            <a:lstStyle/>
            <a:p>
              <a:endParaRPr lang="fr-FR" dirty="0"/>
            </a:p>
          </p:txBody>
        </p:sp>
        <p:sp>
          <p:nvSpPr>
            <p:cNvPr id="8" name="TextBox 8"/>
            <p:cNvSpPr txBox="1"/>
            <p:nvPr/>
          </p:nvSpPr>
          <p:spPr>
            <a:xfrm>
              <a:off x="0" y="-28575"/>
              <a:ext cx="931956" cy="2215531"/>
            </a:xfrm>
            <a:prstGeom prst="rect">
              <a:avLst/>
            </a:prstGeom>
          </p:spPr>
          <p:txBody>
            <a:bodyPr lIns="50800" tIns="50800" rIns="50800" bIns="50800" rtlCol="0" anchor="ctr"/>
            <a:lstStyle/>
            <a:p>
              <a:pPr algn="ctr">
                <a:lnSpc>
                  <a:spcPts val="1960"/>
                </a:lnSpc>
                <a:spcBef>
                  <a:spcPct val="0"/>
                </a:spcBef>
              </a:pPr>
              <a:endParaRPr dirty="0"/>
            </a:p>
          </p:txBody>
        </p:sp>
      </p:grpSp>
      <p:sp>
        <p:nvSpPr>
          <p:cNvPr id="15" name="TextBox 15"/>
          <p:cNvSpPr txBox="1"/>
          <p:nvPr/>
        </p:nvSpPr>
        <p:spPr>
          <a:xfrm>
            <a:off x="887915" y="2122171"/>
            <a:ext cx="3516301" cy="1045845"/>
          </a:xfrm>
          <a:prstGeom prst="rect">
            <a:avLst/>
          </a:prstGeom>
        </p:spPr>
        <p:txBody>
          <a:bodyPr lIns="0" tIns="0" rIns="0" bIns="0" rtlCol="0" anchor="t">
            <a:spAutoFit/>
          </a:bodyPr>
          <a:lstStyle/>
          <a:p>
            <a:pPr algn="l">
              <a:lnSpc>
                <a:spcPts val="1679"/>
              </a:lnSpc>
              <a:spcBef>
                <a:spcPct val="0"/>
              </a:spcBef>
            </a:pPr>
            <a:r>
              <a:rPr lang="en-US" sz="1200" b="1" dirty="0">
                <a:solidFill>
                  <a:srgbClr val="000000"/>
                </a:solidFill>
                <a:latin typeface="Poppins Bold"/>
                <a:ea typeface="Poppins Bold"/>
                <a:cs typeface="Poppins Bold"/>
                <a:sym typeface="Poppins Bold"/>
              </a:rPr>
              <a:t>Notre cabinet de courtage en énergie accompagne les entreprises de tous secteurs et de toutes tailles dans l'optimisation de leurs contrats d'électricité et de gaz naturel.</a:t>
            </a:r>
          </a:p>
        </p:txBody>
      </p:sp>
      <p:sp>
        <p:nvSpPr>
          <p:cNvPr id="16" name="TextBox 16"/>
          <p:cNvSpPr txBox="1"/>
          <p:nvPr/>
        </p:nvSpPr>
        <p:spPr>
          <a:xfrm>
            <a:off x="857257" y="3390585"/>
            <a:ext cx="3516301" cy="1045845"/>
          </a:xfrm>
          <a:prstGeom prst="rect">
            <a:avLst/>
          </a:prstGeom>
        </p:spPr>
        <p:txBody>
          <a:bodyPr lIns="0" tIns="0" rIns="0" bIns="0" rtlCol="0" anchor="t">
            <a:spAutoFit/>
          </a:bodyPr>
          <a:lstStyle/>
          <a:p>
            <a:pPr algn="l">
              <a:lnSpc>
                <a:spcPts val="1679"/>
              </a:lnSpc>
              <a:spcBef>
                <a:spcPct val="0"/>
              </a:spcBef>
            </a:pPr>
            <a:r>
              <a:rPr lang="en-US" sz="1200" dirty="0">
                <a:solidFill>
                  <a:srgbClr val="000000"/>
                </a:solidFill>
                <a:latin typeface="Poppins"/>
                <a:ea typeface="Poppins"/>
                <a:cs typeface="Poppins"/>
                <a:sym typeface="Poppins"/>
              </a:rPr>
              <a:t>Nos services de courtage en électricité et gaz naturel vous permettent de dénicher et de souscrire le contrat d'énergie le plus avantageux pour votre entreprise, quel que soit son profil de consommation ou sa taille.</a:t>
            </a:r>
          </a:p>
        </p:txBody>
      </p:sp>
      <p:sp>
        <p:nvSpPr>
          <p:cNvPr id="17" name="TextBox 17"/>
          <p:cNvSpPr txBox="1"/>
          <p:nvPr/>
        </p:nvSpPr>
        <p:spPr>
          <a:xfrm>
            <a:off x="887915" y="5014771"/>
            <a:ext cx="3516301" cy="1255395"/>
          </a:xfrm>
          <a:prstGeom prst="rect">
            <a:avLst/>
          </a:prstGeom>
        </p:spPr>
        <p:txBody>
          <a:bodyPr lIns="0" tIns="0" rIns="0" bIns="0" rtlCol="0" anchor="t">
            <a:spAutoFit/>
          </a:bodyPr>
          <a:lstStyle/>
          <a:p>
            <a:pPr algn="l">
              <a:lnSpc>
                <a:spcPts val="1679"/>
              </a:lnSpc>
              <a:spcBef>
                <a:spcPct val="0"/>
              </a:spcBef>
            </a:pPr>
            <a:r>
              <a:rPr lang="en-US" sz="1200" dirty="0">
                <a:solidFill>
                  <a:srgbClr val="000000"/>
                </a:solidFill>
                <a:latin typeface="Poppins"/>
                <a:ea typeface="Poppins"/>
                <a:cs typeface="Poppins"/>
                <a:sym typeface="Poppins"/>
              </a:rPr>
              <a:t>Grâce à un réseau d’agences locales réparties sur l'ensemble du territoire, nos experts identifient pour vous les meilleures offres pour réduire vos factures, optimisent vos contrats en cours et vous soutiennent dans votre transition énergétique.</a:t>
            </a:r>
          </a:p>
        </p:txBody>
      </p:sp>
      <p:sp>
        <p:nvSpPr>
          <p:cNvPr id="19" name="Freeform 19"/>
          <p:cNvSpPr/>
          <p:nvPr/>
        </p:nvSpPr>
        <p:spPr>
          <a:xfrm>
            <a:off x="4853078" y="1621091"/>
            <a:ext cx="257009" cy="257009"/>
          </a:xfrm>
          <a:custGeom>
            <a:avLst/>
            <a:gdLst/>
            <a:ahLst/>
            <a:cxnLst/>
            <a:rect l="l" t="t" r="r" b="b"/>
            <a:pathLst>
              <a:path w="257009" h="257009">
                <a:moveTo>
                  <a:pt x="0" y="0"/>
                </a:moveTo>
                <a:lnTo>
                  <a:pt x="257009" y="0"/>
                </a:lnTo>
                <a:lnTo>
                  <a:pt x="257009" y="257009"/>
                </a:lnTo>
                <a:lnTo>
                  <a:pt x="0" y="257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sp>
        <p:nvSpPr>
          <p:cNvPr id="20" name="TextBox 20"/>
          <p:cNvSpPr txBox="1"/>
          <p:nvPr/>
        </p:nvSpPr>
        <p:spPr>
          <a:xfrm rot="5400000">
            <a:off x="2565481" y="3809285"/>
            <a:ext cx="4851252" cy="192842"/>
          </a:xfrm>
          <a:prstGeom prst="rect">
            <a:avLst/>
          </a:prstGeom>
        </p:spPr>
        <p:txBody>
          <a:bodyPr lIns="0" tIns="0" rIns="0" bIns="0" rtlCol="0" anchor="t">
            <a:spAutoFit/>
          </a:bodyPr>
          <a:lstStyle/>
          <a:p>
            <a:pPr algn="ctr">
              <a:lnSpc>
                <a:spcPts val="1630"/>
              </a:lnSpc>
              <a:spcBef>
                <a:spcPct val="0"/>
              </a:spcBef>
            </a:pPr>
            <a:r>
              <a:rPr lang="en-US" sz="1164" dirty="0">
                <a:solidFill>
                  <a:srgbClr val="FFFFFF"/>
                </a:solidFill>
                <a:latin typeface="Open Sans"/>
                <a:ea typeface="Open Sans"/>
                <a:cs typeface="Open Sans"/>
                <a:sym typeface="Open Sans"/>
              </a:rPr>
              <a:t>----------------------------------------------------------------------------------------</a:t>
            </a:r>
          </a:p>
        </p:txBody>
      </p:sp>
      <p:sp>
        <p:nvSpPr>
          <p:cNvPr id="21" name="Freeform 21"/>
          <p:cNvSpPr/>
          <p:nvPr/>
        </p:nvSpPr>
        <p:spPr>
          <a:xfrm>
            <a:off x="4853078" y="2990643"/>
            <a:ext cx="257009" cy="257009"/>
          </a:xfrm>
          <a:custGeom>
            <a:avLst/>
            <a:gdLst/>
            <a:ahLst/>
            <a:cxnLst/>
            <a:rect l="l" t="t" r="r" b="b"/>
            <a:pathLst>
              <a:path w="257009" h="257009">
                <a:moveTo>
                  <a:pt x="0" y="0"/>
                </a:moveTo>
                <a:lnTo>
                  <a:pt x="257009" y="0"/>
                </a:lnTo>
                <a:lnTo>
                  <a:pt x="257009" y="257009"/>
                </a:lnTo>
                <a:lnTo>
                  <a:pt x="0" y="257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sp>
        <p:nvSpPr>
          <p:cNvPr id="22" name="Freeform 22"/>
          <p:cNvSpPr/>
          <p:nvPr/>
        </p:nvSpPr>
        <p:spPr>
          <a:xfrm>
            <a:off x="4853078" y="4459046"/>
            <a:ext cx="257009" cy="257009"/>
          </a:xfrm>
          <a:custGeom>
            <a:avLst/>
            <a:gdLst/>
            <a:ahLst/>
            <a:cxnLst/>
            <a:rect l="l" t="t" r="r" b="b"/>
            <a:pathLst>
              <a:path w="257009" h="257009">
                <a:moveTo>
                  <a:pt x="0" y="0"/>
                </a:moveTo>
                <a:lnTo>
                  <a:pt x="257009" y="0"/>
                </a:lnTo>
                <a:lnTo>
                  <a:pt x="257009" y="257009"/>
                </a:lnTo>
                <a:lnTo>
                  <a:pt x="0" y="257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sp>
        <p:nvSpPr>
          <p:cNvPr id="23" name="Freeform 23"/>
          <p:cNvSpPr/>
          <p:nvPr/>
        </p:nvSpPr>
        <p:spPr>
          <a:xfrm>
            <a:off x="4853078" y="5809809"/>
            <a:ext cx="257009" cy="257009"/>
          </a:xfrm>
          <a:custGeom>
            <a:avLst/>
            <a:gdLst/>
            <a:ahLst/>
            <a:cxnLst/>
            <a:rect l="l" t="t" r="r" b="b"/>
            <a:pathLst>
              <a:path w="257009" h="257009">
                <a:moveTo>
                  <a:pt x="0" y="0"/>
                </a:moveTo>
                <a:lnTo>
                  <a:pt x="257009" y="0"/>
                </a:lnTo>
                <a:lnTo>
                  <a:pt x="257009" y="257009"/>
                </a:lnTo>
                <a:lnTo>
                  <a:pt x="0" y="257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sp>
        <p:nvSpPr>
          <p:cNvPr id="24" name="TextBox 24"/>
          <p:cNvSpPr txBox="1"/>
          <p:nvPr/>
        </p:nvSpPr>
        <p:spPr>
          <a:xfrm>
            <a:off x="5032281" y="690491"/>
            <a:ext cx="2243378" cy="466697"/>
          </a:xfrm>
          <a:prstGeom prst="rect">
            <a:avLst/>
          </a:prstGeom>
        </p:spPr>
        <p:txBody>
          <a:bodyPr wrap="square" lIns="0" tIns="0" rIns="0" bIns="0" rtlCol="0" anchor="t">
            <a:spAutoFit/>
          </a:bodyPr>
          <a:lstStyle/>
          <a:p>
            <a:pPr algn="l">
              <a:lnSpc>
                <a:spcPts val="3676"/>
              </a:lnSpc>
              <a:spcBef>
                <a:spcPct val="0"/>
              </a:spcBef>
            </a:pPr>
            <a:r>
              <a:rPr lang="en-US" sz="2626" dirty="0">
                <a:solidFill>
                  <a:srgbClr val="FFFFFF"/>
                </a:solidFill>
                <a:latin typeface="Poppins"/>
                <a:ea typeface="Poppins"/>
                <a:cs typeface="Poppins"/>
                <a:sym typeface="Poppins"/>
              </a:rPr>
              <a:t>Nos services</a:t>
            </a:r>
          </a:p>
        </p:txBody>
      </p:sp>
      <p:sp>
        <p:nvSpPr>
          <p:cNvPr id="25" name="TextBox 25"/>
          <p:cNvSpPr txBox="1"/>
          <p:nvPr/>
        </p:nvSpPr>
        <p:spPr>
          <a:xfrm>
            <a:off x="5263030" y="1449853"/>
            <a:ext cx="2017017" cy="716811"/>
          </a:xfrm>
          <a:prstGeom prst="rect">
            <a:avLst/>
          </a:prstGeom>
        </p:spPr>
        <p:txBody>
          <a:bodyPr lIns="0" tIns="0" rIns="0" bIns="0" rtlCol="0" anchor="t">
            <a:spAutoFit/>
          </a:bodyPr>
          <a:lstStyle/>
          <a:p>
            <a:pPr algn="l">
              <a:lnSpc>
                <a:spcPts val="1932"/>
              </a:lnSpc>
            </a:pPr>
            <a:r>
              <a:rPr lang="en-US" sz="1380" b="1" dirty="0">
                <a:solidFill>
                  <a:srgbClr val="FFFFFF"/>
                </a:solidFill>
                <a:latin typeface="Open Sans Bold"/>
                <a:ea typeface="Open Sans Bold"/>
                <a:cs typeface="Open Sans Bold"/>
                <a:sym typeface="Open Sans Bold"/>
              </a:rPr>
              <a:t>Etude</a:t>
            </a:r>
            <a:r>
              <a:rPr lang="en-US" sz="1380" dirty="0">
                <a:solidFill>
                  <a:srgbClr val="FFFFFF"/>
                </a:solidFill>
                <a:latin typeface="Open Sans"/>
                <a:ea typeface="Open Sans"/>
                <a:cs typeface="Open Sans"/>
                <a:sym typeface="Open Sans"/>
              </a:rPr>
              <a:t> </a:t>
            </a:r>
          </a:p>
          <a:p>
            <a:pPr algn="l">
              <a:lnSpc>
                <a:spcPts val="1932"/>
              </a:lnSpc>
              <a:spcBef>
                <a:spcPct val="0"/>
              </a:spcBef>
            </a:pPr>
            <a:r>
              <a:rPr lang="en-US" sz="1380" dirty="0">
                <a:solidFill>
                  <a:srgbClr val="FFFFFF"/>
                </a:solidFill>
                <a:latin typeface="Open Sans"/>
                <a:ea typeface="Open Sans"/>
                <a:cs typeface="Open Sans"/>
                <a:sym typeface="Open Sans"/>
              </a:rPr>
              <a:t>du profil de consommation</a:t>
            </a:r>
          </a:p>
        </p:txBody>
      </p:sp>
      <p:sp>
        <p:nvSpPr>
          <p:cNvPr id="26" name="TextBox 26"/>
          <p:cNvSpPr txBox="1"/>
          <p:nvPr/>
        </p:nvSpPr>
        <p:spPr>
          <a:xfrm>
            <a:off x="5267418" y="2815195"/>
            <a:ext cx="2012629" cy="957913"/>
          </a:xfrm>
          <a:prstGeom prst="rect">
            <a:avLst/>
          </a:prstGeom>
        </p:spPr>
        <p:txBody>
          <a:bodyPr lIns="0" tIns="0" rIns="0" bIns="0" rtlCol="0" anchor="t">
            <a:spAutoFit/>
          </a:bodyPr>
          <a:lstStyle/>
          <a:p>
            <a:pPr algn="l">
              <a:lnSpc>
                <a:spcPts val="1932"/>
              </a:lnSpc>
            </a:pPr>
            <a:r>
              <a:rPr lang="en-US" sz="1380" b="1" dirty="0">
                <a:solidFill>
                  <a:srgbClr val="FFFFFF"/>
                </a:solidFill>
                <a:latin typeface="Open Sans Bold"/>
                <a:ea typeface="Open Sans Bold"/>
                <a:cs typeface="Open Sans Bold"/>
                <a:sym typeface="Open Sans Bold"/>
              </a:rPr>
              <a:t>Appel d’offre</a:t>
            </a:r>
            <a:r>
              <a:rPr lang="en-US" sz="1380" dirty="0">
                <a:solidFill>
                  <a:srgbClr val="FFFFFF"/>
                </a:solidFill>
                <a:latin typeface="Open Sans"/>
                <a:ea typeface="Open Sans"/>
                <a:cs typeface="Open Sans"/>
                <a:sym typeface="Open Sans"/>
              </a:rPr>
              <a:t> </a:t>
            </a:r>
          </a:p>
          <a:p>
            <a:pPr algn="l">
              <a:lnSpc>
                <a:spcPts val="1932"/>
              </a:lnSpc>
              <a:spcBef>
                <a:spcPct val="0"/>
              </a:spcBef>
            </a:pPr>
            <a:r>
              <a:rPr lang="en-US" sz="1380" dirty="0">
                <a:solidFill>
                  <a:srgbClr val="FFFFFF"/>
                </a:solidFill>
                <a:latin typeface="Open Sans"/>
                <a:ea typeface="Open Sans"/>
                <a:cs typeface="Open Sans"/>
                <a:sym typeface="Open Sans"/>
              </a:rPr>
              <a:t>en mettant en concurrence les fournisseurs</a:t>
            </a:r>
          </a:p>
        </p:txBody>
      </p:sp>
      <p:sp>
        <p:nvSpPr>
          <p:cNvPr id="27" name="TextBox 27"/>
          <p:cNvSpPr txBox="1"/>
          <p:nvPr/>
        </p:nvSpPr>
        <p:spPr>
          <a:xfrm>
            <a:off x="5267418" y="4335408"/>
            <a:ext cx="2012629" cy="716811"/>
          </a:xfrm>
          <a:prstGeom prst="rect">
            <a:avLst/>
          </a:prstGeom>
        </p:spPr>
        <p:txBody>
          <a:bodyPr lIns="0" tIns="0" rIns="0" bIns="0" rtlCol="0" anchor="t">
            <a:spAutoFit/>
          </a:bodyPr>
          <a:lstStyle/>
          <a:p>
            <a:pPr algn="l">
              <a:lnSpc>
                <a:spcPts val="1932"/>
              </a:lnSpc>
            </a:pPr>
            <a:r>
              <a:rPr lang="en-US" sz="1380" b="1" dirty="0">
                <a:solidFill>
                  <a:srgbClr val="FFFFFF"/>
                </a:solidFill>
                <a:latin typeface="Open Sans Bold"/>
                <a:ea typeface="Open Sans Bold"/>
                <a:cs typeface="Open Sans Bold"/>
                <a:sym typeface="Open Sans Bold"/>
              </a:rPr>
              <a:t>Sécurisation </a:t>
            </a:r>
          </a:p>
          <a:p>
            <a:pPr algn="l">
              <a:lnSpc>
                <a:spcPts val="1932"/>
              </a:lnSpc>
              <a:spcBef>
                <a:spcPct val="0"/>
              </a:spcBef>
            </a:pPr>
            <a:r>
              <a:rPr lang="en-US" sz="1380" dirty="0">
                <a:solidFill>
                  <a:srgbClr val="FFFFFF"/>
                </a:solidFill>
                <a:latin typeface="Open Sans"/>
                <a:ea typeface="Open Sans"/>
                <a:cs typeface="Open Sans"/>
                <a:sym typeface="Open Sans"/>
              </a:rPr>
              <a:t>de l’offre la plus attractive</a:t>
            </a:r>
          </a:p>
        </p:txBody>
      </p:sp>
      <p:sp>
        <p:nvSpPr>
          <p:cNvPr id="28" name="TextBox 28"/>
          <p:cNvSpPr txBox="1"/>
          <p:nvPr/>
        </p:nvSpPr>
        <p:spPr>
          <a:xfrm>
            <a:off x="5263030" y="5553355"/>
            <a:ext cx="2012629" cy="716811"/>
          </a:xfrm>
          <a:prstGeom prst="rect">
            <a:avLst/>
          </a:prstGeom>
        </p:spPr>
        <p:txBody>
          <a:bodyPr lIns="0" tIns="0" rIns="0" bIns="0" rtlCol="0" anchor="t">
            <a:spAutoFit/>
          </a:bodyPr>
          <a:lstStyle/>
          <a:p>
            <a:pPr algn="l">
              <a:lnSpc>
                <a:spcPts val="1932"/>
              </a:lnSpc>
              <a:spcBef>
                <a:spcPct val="0"/>
              </a:spcBef>
            </a:pPr>
            <a:r>
              <a:rPr lang="en-US" sz="1380" b="1" dirty="0">
                <a:solidFill>
                  <a:srgbClr val="FFFFFF"/>
                </a:solidFill>
                <a:latin typeface="Open Sans Bold"/>
                <a:ea typeface="Open Sans Bold"/>
                <a:cs typeface="Open Sans Bold"/>
                <a:sym typeface="Open Sans Bold"/>
              </a:rPr>
              <a:t>A vos côtés tout au long de la durée de votre contrat</a:t>
            </a:r>
          </a:p>
        </p:txBody>
      </p:sp>
      <p:grpSp>
        <p:nvGrpSpPr>
          <p:cNvPr id="42" name="Group 9">
            <a:extLst>
              <a:ext uri="{FF2B5EF4-FFF2-40B4-BE49-F238E27FC236}">
                <a16:creationId xmlns:a16="http://schemas.microsoft.com/office/drawing/2014/main" id="{1B3CBE56-22A6-62C5-FCB1-FF27E4FAE124}"/>
              </a:ext>
            </a:extLst>
          </p:cNvPr>
          <p:cNvGrpSpPr/>
          <p:nvPr/>
        </p:nvGrpSpPr>
        <p:grpSpPr>
          <a:xfrm>
            <a:off x="7479263" y="1890123"/>
            <a:ext cx="2950439" cy="4713909"/>
            <a:chOff x="0" y="0"/>
            <a:chExt cx="1057371" cy="1689359"/>
          </a:xfrm>
        </p:grpSpPr>
        <p:sp>
          <p:nvSpPr>
            <p:cNvPr id="43" name="Freeform 10">
              <a:extLst>
                <a:ext uri="{FF2B5EF4-FFF2-40B4-BE49-F238E27FC236}">
                  <a16:creationId xmlns:a16="http://schemas.microsoft.com/office/drawing/2014/main" id="{57512385-3180-D2DB-621D-5780077979B1}"/>
                </a:ext>
              </a:extLst>
            </p:cNvPr>
            <p:cNvSpPr/>
            <p:nvPr/>
          </p:nvSpPr>
          <p:spPr>
            <a:xfrm>
              <a:off x="0" y="0"/>
              <a:ext cx="1057371" cy="1689359"/>
            </a:xfrm>
            <a:custGeom>
              <a:avLst/>
              <a:gdLst/>
              <a:ahLst/>
              <a:cxnLst/>
              <a:rect l="l" t="t" r="r" b="b"/>
              <a:pathLst>
                <a:path w="1057371" h="1689359">
                  <a:moveTo>
                    <a:pt x="65600" y="0"/>
                  </a:moveTo>
                  <a:lnTo>
                    <a:pt x="991771" y="0"/>
                  </a:lnTo>
                  <a:cubicBezTo>
                    <a:pt x="1028001" y="0"/>
                    <a:pt x="1057371" y="29370"/>
                    <a:pt x="1057371" y="65600"/>
                  </a:cubicBezTo>
                  <a:lnTo>
                    <a:pt x="1057371" y="1623759"/>
                  </a:lnTo>
                  <a:cubicBezTo>
                    <a:pt x="1057371" y="1659989"/>
                    <a:pt x="1028001" y="1689359"/>
                    <a:pt x="991771" y="1689359"/>
                  </a:cubicBezTo>
                  <a:lnTo>
                    <a:pt x="65600" y="1689359"/>
                  </a:lnTo>
                  <a:cubicBezTo>
                    <a:pt x="29370" y="1689359"/>
                    <a:pt x="0" y="1659989"/>
                    <a:pt x="0" y="1623759"/>
                  </a:cubicBezTo>
                  <a:lnTo>
                    <a:pt x="0" y="65600"/>
                  </a:lnTo>
                  <a:cubicBezTo>
                    <a:pt x="0" y="29370"/>
                    <a:pt x="29370" y="0"/>
                    <a:pt x="65600" y="0"/>
                  </a:cubicBezTo>
                  <a:close/>
                </a:path>
              </a:pathLst>
            </a:custGeom>
            <a:solidFill>
              <a:srgbClr val="B5DDFE"/>
            </a:solidFill>
          </p:spPr>
          <p:txBody>
            <a:bodyPr/>
            <a:lstStyle/>
            <a:p>
              <a:endParaRPr lang="fr-FR" dirty="0"/>
            </a:p>
          </p:txBody>
        </p:sp>
        <p:sp>
          <p:nvSpPr>
            <p:cNvPr id="44" name="TextBox 11">
              <a:extLst>
                <a:ext uri="{FF2B5EF4-FFF2-40B4-BE49-F238E27FC236}">
                  <a16:creationId xmlns:a16="http://schemas.microsoft.com/office/drawing/2014/main" id="{B99948A1-A2A1-8822-1C60-E618F42AAD67}"/>
                </a:ext>
              </a:extLst>
            </p:cNvPr>
            <p:cNvSpPr txBox="1"/>
            <p:nvPr/>
          </p:nvSpPr>
          <p:spPr>
            <a:xfrm>
              <a:off x="0" y="-28575"/>
              <a:ext cx="1057371" cy="1717934"/>
            </a:xfrm>
            <a:prstGeom prst="rect">
              <a:avLst/>
            </a:prstGeom>
          </p:spPr>
          <p:txBody>
            <a:bodyPr lIns="50800" tIns="50800" rIns="50800" bIns="50800" rtlCol="0" anchor="ctr"/>
            <a:lstStyle/>
            <a:p>
              <a:pPr algn="ctr">
                <a:lnSpc>
                  <a:spcPts val="1960"/>
                </a:lnSpc>
                <a:spcBef>
                  <a:spcPct val="0"/>
                </a:spcBef>
              </a:pPr>
              <a:endParaRPr dirty="0"/>
            </a:p>
          </p:txBody>
        </p:sp>
      </p:grpSp>
      <p:grpSp>
        <p:nvGrpSpPr>
          <p:cNvPr id="45" name="Group 12">
            <a:extLst>
              <a:ext uri="{FF2B5EF4-FFF2-40B4-BE49-F238E27FC236}">
                <a16:creationId xmlns:a16="http://schemas.microsoft.com/office/drawing/2014/main" id="{1AC3B769-CD26-BB8F-E871-881C15ECD993}"/>
              </a:ext>
            </a:extLst>
          </p:cNvPr>
          <p:cNvGrpSpPr/>
          <p:nvPr/>
        </p:nvGrpSpPr>
        <p:grpSpPr>
          <a:xfrm>
            <a:off x="7479263" y="501651"/>
            <a:ext cx="2950439" cy="1320897"/>
            <a:chOff x="0" y="0"/>
            <a:chExt cx="1057371" cy="473380"/>
          </a:xfrm>
        </p:grpSpPr>
        <p:sp>
          <p:nvSpPr>
            <p:cNvPr id="46" name="Freeform 13">
              <a:extLst>
                <a:ext uri="{FF2B5EF4-FFF2-40B4-BE49-F238E27FC236}">
                  <a16:creationId xmlns:a16="http://schemas.microsoft.com/office/drawing/2014/main" id="{7AE8EBC3-8278-826B-66F5-46B2FEA1DBBF}"/>
                </a:ext>
              </a:extLst>
            </p:cNvPr>
            <p:cNvSpPr/>
            <p:nvPr/>
          </p:nvSpPr>
          <p:spPr>
            <a:xfrm>
              <a:off x="0" y="0"/>
              <a:ext cx="1057371" cy="473380"/>
            </a:xfrm>
            <a:custGeom>
              <a:avLst/>
              <a:gdLst/>
              <a:ahLst/>
              <a:cxnLst/>
              <a:rect l="l" t="t" r="r" b="b"/>
              <a:pathLst>
                <a:path w="1057371" h="473380">
                  <a:moveTo>
                    <a:pt x="65600" y="0"/>
                  </a:moveTo>
                  <a:lnTo>
                    <a:pt x="991771" y="0"/>
                  </a:lnTo>
                  <a:cubicBezTo>
                    <a:pt x="1028001" y="0"/>
                    <a:pt x="1057371" y="29370"/>
                    <a:pt x="1057371" y="65600"/>
                  </a:cubicBezTo>
                  <a:lnTo>
                    <a:pt x="1057371" y="407780"/>
                  </a:lnTo>
                  <a:cubicBezTo>
                    <a:pt x="1057371" y="425178"/>
                    <a:pt x="1050459" y="441863"/>
                    <a:pt x="1038157" y="454166"/>
                  </a:cubicBezTo>
                  <a:cubicBezTo>
                    <a:pt x="1025855" y="466468"/>
                    <a:pt x="1009169" y="473380"/>
                    <a:pt x="991771" y="473380"/>
                  </a:cubicBezTo>
                  <a:lnTo>
                    <a:pt x="65600" y="473380"/>
                  </a:lnTo>
                  <a:cubicBezTo>
                    <a:pt x="29370" y="473380"/>
                    <a:pt x="0" y="444010"/>
                    <a:pt x="0" y="407780"/>
                  </a:cubicBezTo>
                  <a:lnTo>
                    <a:pt x="0" y="65600"/>
                  </a:lnTo>
                  <a:cubicBezTo>
                    <a:pt x="0" y="29370"/>
                    <a:pt x="29370" y="0"/>
                    <a:pt x="65600" y="0"/>
                  </a:cubicBezTo>
                  <a:close/>
                </a:path>
              </a:pathLst>
            </a:custGeom>
            <a:solidFill>
              <a:srgbClr val="EAF7FF"/>
            </a:solidFill>
          </p:spPr>
          <p:txBody>
            <a:bodyPr/>
            <a:lstStyle/>
            <a:p>
              <a:endParaRPr lang="fr-FR" dirty="0"/>
            </a:p>
          </p:txBody>
        </p:sp>
        <p:sp>
          <p:nvSpPr>
            <p:cNvPr id="47" name="TextBox 14">
              <a:extLst>
                <a:ext uri="{FF2B5EF4-FFF2-40B4-BE49-F238E27FC236}">
                  <a16:creationId xmlns:a16="http://schemas.microsoft.com/office/drawing/2014/main" id="{F257C3CE-385A-87D2-292A-599A3CF256F7}"/>
                </a:ext>
              </a:extLst>
            </p:cNvPr>
            <p:cNvSpPr txBox="1"/>
            <p:nvPr/>
          </p:nvSpPr>
          <p:spPr>
            <a:xfrm>
              <a:off x="0" y="-28575"/>
              <a:ext cx="1057371" cy="501955"/>
            </a:xfrm>
            <a:prstGeom prst="rect">
              <a:avLst/>
            </a:prstGeom>
          </p:spPr>
          <p:txBody>
            <a:bodyPr lIns="50800" tIns="50800" rIns="50800" bIns="50800" rtlCol="0" anchor="ctr"/>
            <a:lstStyle/>
            <a:p>
              <a:pPr algn="ctr">
                <a:lnSpc>
                  <a:spcPts val="1960"/>
                </a:lnSpc>
                <a:spcBef>
                  <a:spcPct val="0"/>
                </a:spcBef>
              </a:pPr>
              <a:endParaRPr dirty="0"/>
            </a:p>
          </p:txBody>
        </p:sp>
      </p:grpSp>
      <p:sp>
        <p:nvSpPr>
          <p:cNvPr id="48" name="TextBox 18">
            <a:extLst>
              <a:ext uri="{FF2B5EF4-FFF2-40B4-BE49-F238E27FC236}">
                <a16:creationId xmlns:a16="http://schemas.microsoft.com/office/drawing/2014/main" id="{C5A21923-200B-5507-CF78-DE40595E0034}"/>
              </a:ext>
            </a:extLst>
          </p:cNvPr>
          <p:cNvSpPr txBox="1"/>
          <p:nvPr/>
        </p:nvSpPr>
        <p:spPr>
          <a:xfrm>
            <a:off x="7671375" y="702106"/>
            <a:ext cx="2566215" cy="836084"/>
          </a:xfrm>
          <a:prstGeom prst="rect">
            <a:avLst/>
          </a:prstGeom>
        </p:spPr>
        <p:txBody>
          <a:bodyPr lIns="0" tIns="0" rIns="0" bIns="0" rtlCol="0" anchor="t">
            <a:spAutoFit/>
          </a:bodyPr>
          <a:lstStyle/>
          <a:p>
            <a:pPr algn="ctr">
              <a:lnSpc>
                <a:spcPts val="2216"/>
              </a:lnSpc>
            </a:pPr>
            <a:r>
              <a:rPr lang="en-US" sz="1583" dirty="0">
                <a:solidFill>
                  <a:srgbClr val="000000"/>
                </a:solidFill>
                <a:latin typeface="Poppins"/>
                <a:ea typeface="Poppins"/>
                <a:cs typeface="Poppins"/>
                <a:sym typeface="Poppins"/>
              </a:rPr>
              <a:t>Partenaires des acteurs </a:t>
            </a:r>
          </a:p>
          <a:p>
            <a:pPr algn="ctr">
              <a:lnSpc>
                <a:spcPts val="2216"/>
              </a:lnSpc>
            </a:pPr>
            <a:r>
              <a:rPr lang="en-US" sz="1583" dirty="0">
                <a:solidFill>
                  <a:srgbClr val="000000"/>
                </a:solidFill>
                <a:latin typeface="Poppins"/>
                <a:ea typeface="Poppins"/>
                <a:cs typeface="Poppins"/>
                <a:sym typeface="Poppins"/>
              </a:rPr>
              <a:t>pour la sauvegarde </a:t>
            </a:r>
          </a:p>
          <a:p>
            <a:pPr algn="ctr">
              <a:lnSpc>
                <a:spcPts val="2216"/>
              </a:lnSpc>
              <a:spcBef>
                <a:spcPct val="0"/>
              </a:spcBef>
            </a:pPr>
            <a:r>
              <a:rPr lang="en-US" sz="1583" dirty="0">
                <a:solidFill>
                  <a:srgbClr val="000000"/>
                </a:solidFill>
                <a:latin typeface="Poppins"/>
                <a:ea typeface="Poppins"/>
                <a:cs typeface="Poppins"/>
                <a:sym typeface="Poppins"/>
              </a:rPr>
              <a:t>de</a:t>
            </a:r>
            <a:r>
              <a:rPr lang="en-US" sz="1583" b="1" dirty="0">
                <a:solidFill>
                  <a:srgbClr val="004AAD"/>
                </a:solidFill>
                <a:latin typeface="Poppins Medium"/>
                <a:ea typeface="Poppins Medium"/>
                <a:cs typeface="Poppins Medium"/>
                <a:sym typeface="Poppins Medium"/>
              </a:rPr>
              <a:t> </a:t>
            </a:r>
            <a:r>
              <a:rPr lang="en-US" sz="1583" b="1" dirty="0">
                <a:solidFill>
                  <a:srgbClr val="004AAD"/>
                </a:solidFill>
                <a:latin typeface="Poppins Semi-Bold"/>
                <a:ea typeface="Poppins Semi-Bold"/>
                <a:cs typeface="Poppins Semi-Bold"/>
                <a:sym typeface="Poppins Semi-Bold"/>
              </a:rPr>
              <a:t>l’environnement</a:t>
            </a:r>
          </a:p>
        </p:txBody>
      </p:sp>
      <p:sp>
        <p:nvSpPr>
          <p:cNvPr id="49" name="Freeform 29">
            <a:extLst>
              <a:ext uri="{FF2B5EF4-FFF2-40B4-BE49-F238E27FC236}">
                <a16:creationId xmlns:a16="http://schemas.microsoft.com/office/drawing/2014/main" id="{091C2173-822E-CA21-E16F-77B601CE0929}"/>
              </a:ext>
            </a:extLst>
          </p:cNvPr>
          <p:cNvSpPr/>
          <p:nvPr/>
        </p:nvSpPr>
        <p:spPr>
          <a:xfrm>
            <a:off x="7594226" y="2672308"/>
            <a:ext cx="443638" cy="467435"/>
          </a:xfrm>
          <a:custGeom>
            <a:avLst/>
            <a:gdLst/>
            <a:ahLst/>
            <a:cxnLst/>
            <a:rect l="l" t="t" r="r" b="b"/>
            <a:pathLst>
              <a:path w="443638" h="467435">
                <a:moveTo>
                  <a:pt x="0" y="0"/>
                </a:moveTo>
                <a:lnTo>
                  <a:pt x="443638" y="0"/>
                </a:lnTo>
                <a:lnTo>
                  <a:pt x="443638" y="467435"/>
                </a:lnTo>
                <a:lnTo>
                  <a:pt x="0" y="4674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dirty="0"/>
          </a:p>
        </p:txBody>
      </p:sp>
      <p:sp>
        <p:nvSpPr>
          <p:cNvPr id="50" name="Freeform 30">
            <a:extLst>
              <a:ext uri="{FF2B5EF4-FFF2-40B4-BE49-F238E27FC236}">
                <a16:creationId xmlns:a16="http://schemas.microsoft.com/office/drawing/2014/main" id="{EFE39649-E0CD-374A-1090-8AFC662AB0A4}"/>
              </a:ext>
            </a:extLst>
          </p:cNvPr>
          <p:cNvSpPr/>
          <p:nvPr/>
        </p:nvSpPr>
        <p:spPr>
          <a:xfrm>
            <a:off x="7594226" y="3722446"/>
            <a:ext cx="499517" cy="366521"/>
          </a:xfrm>
          <a:custGeom>
            <a:avLst/>
            <a:gdLst/>
            <a:ahLst/>
            <a:cxnLst/>
            <a:rect l="l" t="t" r="r" b="b"/>
            <a:pathLst>
              <a:path w="499517" h="366521">
                <a:moveTo>
                  <a:pt x="0" y="0"/>
                </a:moveTo>
                <a:lnTo>
                  <a:pt x="499517" y="0"/>
                </a:lnTo>
                <a:lnTo>
                  <a:pt x="499517" y="366521"/>
                </a:lnTo>
                <a:lnTo>
                  <a:pt x="0" y="3665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dirty="0"/>
          </a:p>
        </p:txBody>
      </p:sp>
      <p:sp>
        <p:nvSpPr>
          <p:cNvPr id="51" name="Freeform 31">
            <a:extLst>
              <a:ext uri="{FF2B5EF4-FFF2-40B4-BE49-F238E27FC236}">
                <a16:creationId xmlns:a16="http://schemas.microsoft.com/office/drawing/2014/main" id="{1DBD77F1-E6E7-9316-DDA8-E5F6AA0FDBAB}"/>
              </a:ext>
            </a:extLst>
          </p:cNvPr>
          <p:cNvSpPr/>
          <p:nvPr/>
        </p:nvSpPr>
        <p:spPr>
          <a:xfrm>
            <a:off x="7579478" y="4669992"/>
            <a:ext cx="458386" cy="516492"/>
          </a:xfrm>
          <a:custGeom>
            <a:avLst/>
            <a:gdLst/>
            <a:ahLst/>
            <a:cxnLst/>
            <a:rect l="l" t="t" r="r" b="b"/>
            <a:pathLst>
              <a:path w="458386" h="516492">
                <a:moveTo>
                  <a:pt x="0" y="0"/>
                </a:moveTo>
                <a:lnTo>
                  <a:pt x="458386" y="0"/>
                </a:lnTo>
                <a:lnTo>
                  <a:pt x="458386" y="516491"/>
                </a:lnTo>
                <a:lnTo>
                  <a:pt x="0" y="51649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dirty="0"/>
          </a:p>
        </p:txBody>
      </p:sp>
      <p:sp>
        <p:nvSpPr>
          <p:cNvPr id="52" name="Freeform 32">
            <a:extLst>
              <a:ext uri="{FF2B5EF4-FFF2-40B4-BE49-F238E27FC236}">
                <a16:creationId xmlns:a16="http://schemas.microsoft.com/office/drawing/2014/main" id="{83A46A62-E224-0038-CC7E-22FE88BACA34}"/>
              </a:ext>
            </a:extLst>
          </p:cNvPr>
          <p:cNvSpPr/>
          <p:nvPr/>
        </p:nvSpPr>
        <p:spPr>
          <a:xfrm>
            <a:off x="7558913" y="5767508"/>
            <a:ext cx="499517" cy="502659"/>
          </a:xfrm>
          <a:custGeom>
            <a:avLst/>
            <a:gdLst/>
            <a:ahLst/>
            <a:cxnLst/>
            <a:rect l="l" t="t" r="r" b="b"/>
            <a:pathLst>
              <a:path w="499517" h="502659">
                <a:moveTo>
                  <a:pt x="0" y="0"/>
                </a:moveTo>
                <a:lnTo>
                  <a:pt x="499517" y="0"/>
                </a:lnTo>
                <a:lnTo>
                  <a:pt x="499517" y="502659"/>
                </a:lnTo>
                <a:lnTo>
                  <a:pt x="0" y="50265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dirty="0"/>
          </a:p>
        </p:txBody>
      </p:sp>
      <p:sp>
        <p:nvSpPr>
          <p:cNvPr id="53" name="TextBox 33">
            <a:extLst>
              <a:ext uri="{FF2B5EF4-FFF2-40B4-BE49-F238E27FC236}">
                <a16:creationId xmlns:a16="http://schemas.microsoft.com/office/drawing/2014/main" id="{68D22211-C96E-8C9C-EA91-411032448868}"/>
              </a:ext>
            </a:extLst>
          </p:cNvPr>
          <p:cNvSpPr txBox="1"/>
          <p:nvPr/>
        </p:nvSpPr>
        <p:spPr>
          <a:xfrm>
            <a:off x="7824999" y="1976738"/>
            <a:ext cx="2145459" cy="466697"/>
          </a:xfrm>
          <a:prstGeom prst="rect">
            <a:avLst/>
          </a:prstGeom>
        </p:spPr>
        <p:txBody>
          <a:bodyPr wrap="square" lIns="0" tIns="0" rIns="0" bIns="0" rtlCol="0" anchor="t">
            <a:spAutoFit/>
          </a:bodyPr>
          <a:lstStyle/>
          <a:p>
            <a:pPr algn="r">
              <a:lnSpc>
                <a:spcPts val="3676"/>
              </a:lnSpc>
              <a:spcBef>
                <a:spcPct val="0"/>
              </a:spcBef>
            </a:pPr>
            <a:r>
              <a:rPr lang="en-US" sz="2626" dirty="0">
                <a:solidFill>
                  <a:srgbClr val="004AAD"/>
                </a:solidFill>
                <a:latin typeface="Poppins"/>
                <a:ea typeface="Poppins"/>
                <a:cs typeface="Poppins"/>
                <a:sym typeface="Poppins"/>
              </a:rPr>
              <a:t>Chiffres clés</a:t>
            </a:r>
          </a:p>
        </p:txBody>
      </p:sp>
      <p:sp>
        <p:nvSpPr>
          <p:cNvPr id="54" name="TextBox 34">
            <a:extLst>
              <a:ext uri="{FF2B5EF4-FFF2-40B4-BE49-F238E27FC236}">
                <a16:creationId xmlns:a16="http://schemas.microsoft.com/office/drawing/2014/main" id="{27BE2A0F-05F8-1701-9A34-F1A87CA85DE6}"/>
              </a:ext>
            </a:extLst>
          </p:cNvPr>
          <p:cNvSpPr txBox="1"/>
          <p:nvPr/>
        </p:nvSpPr>
        <p:spPr>
          <a:xfrm>
            <a:off x="8284243" y="2830458"/>
            <a:ext cx="1948746" cy="417195"/>
          </a:xfrm>
          <a:prstGeom prst="rect">
            <a:avLst/>
          </a:prstGeom>
        </p:spPr>
        <p:txBody>
          <a:bodyPr lIns="0" tIns="0" rIns="0" bIns="0" rtlCol="0" anchor="t">
            <a:spAutoFit/>
          </a:bodyPr>
          <a:lstStyle/>
          <a:p>
            <a:pPr algn="l">
              <a:lnSpc>
                <a:spcPts val="1679"/>
              </a:lnSpc>
              <a:spcBef>
                <a:spcPct val="0"/>
              </a:spcBef>
            </a:pPr>
            <a:r>
              <a:rPr lang="en-US" sz="1200" dirty="0">
                <a:solidFill>
                  <a:srgbClr val="000000"/>
                </a:solidFill>
                <a:latin typeface="Poppins"/>
                <a:ea typeface="Poppins"/>
                <a:cs typeface="Poppins"/>
                <a:sym typeface="Poppins"/>
              </a:rPr>
              <a:t>économisés par nos clients</a:t>
            </a:r>
          </a:p>
        </p:txBody>
      </p:sp>
      <p:sp>
        <p:nvSpPr>
          <p:cNvPr id="55" name="TextBox 35">
            <a:extLst>
              <a:ext uri="{FF2B5EF4-FFF2-40B4-BE49-F238E27FC236}">
                <a16:creationId xmlns:a16="http://schemas.microsoft.com/office/drawing/2014/main" id="{8A79E9F8-8F72-984F-FBF9-6759C60379D2}"/>
              </a:ext>
            </a:extLst>
          </p:cNvPr>
          <p:cNvSpPr txBox="1"/>
          <p:nvPr/>
        </p:nvSpPr>
        <p:spPr>
          <a:xfrm>
            <a:off x="8284243" y="2577417"/>
            <a:ext cx="1948746" cy="257175"/>
          </a:xfrm>
          <a:prstGeom prst="rect">
            <a:avLst/>
          </a:prstGeom>
        </p:spPr>
        <p:txBody>
          <a:bodyPr lIns="0" tIns="0" rIns="0" bIns="0" rtlCol="0" anchor="t">
            <a:spAutoFit/>
          </a:bodyPr>
          <a:lstStyle/>
          <a:p>
            <a:pPr algn="l">
              <a:lnSpc>
                <a:spcPts val="2099"/>
              </a:lnSpc>
              <a:spcBef>
                <a:spcPct val="0"/>
              </a:spcBef>
            </a:pPr>
            <a:r>
              <a:rPr lang="en-US" sz="1499" b="1" dirty="0">
                <a:solidFill>
                  <a:srgbClr val="000000"/>
                </a:solidFill>
                <a:latin typeface="Poppins Bold"/>
                <a:ea typeface="Poppins Bold"/>
                <a:cs typeface="Poppins Bold"/>
                <a:sym typeface="Poppins Bold"/>
              </a:rPr>
              <a:t>+5M €</a:t>
            </a:r>
          </a:p>
        </p:txBody>
      </p:sp>
      <p:sp>
        <p:nvSpPr>
          <p:cNvPr id="56" name="TextBox 36">
            <a:extLst>
              <a:ext uri="{FF2B5EF4-FFF2-40B4-BE49-F238E27FC236}">
                <a16:creationId xmlns:a16="http://schemas.microsoft.com/office/drawing/2014/main" id="{888E07C6-378A-D155-9E66-9A1589EB2079}"/>
              </a:ext>
            </a:extLst>
          </p:cNvPr>
          <p:cNvSpPr txBox="1"/>
          <p:nvPr/>
        </p:nvSpPr>
        <p:spPr>
          <a:xfrm>
            <a:off x="8284243" y="3913508"/>
            <a:ext cx="2145459" cy="207645"/>
          </a:xfrm>
          <a:prstGeom prst="rect">
            <a:avLst/>
          </a:prstGeom>
        </p:spPr>
        <p:txBody>
          <a:bodyPr lIns="0" tIns="0" rIns="0" bIns="0" rtlCol="0" anchor="t">
            <a:spAutoFit/>
          </a:bodyPr>
          <a:lstStyle/>
          <a:p>
            <a:pPr algn="l">
              <a:lnSpc>
                <a:spcPts val="1679"/>
              </a:lnSpc>
              <a:spcBef>
                <a:spcPct val="0"/>
              </a:spcBef>
            </a:pPr>
            <a:r>
              <a:rPr lang="en-US" sz="1200" dirty="0">
                <a:solidFill>
                  <a:srgbClr val="000000"/>
                </a:solidFill>
                <a:latin typeface="Poppins"/>
                <a:ea typeface="Poppins"/>
                <a:cs typeface="Poppins"/>
                <a:sym typeface="Poppins"/>
              </a:rPr>
              <a:t>nous font confiance</a:t>
            </a:r>
          </a:p>
        </p:txBody>
      </p:sp>
      <p:sp>
        <p:nvSpPr>
          <p:cNvPr id="57" name="TextBox 37">
            <a:extLst>
              <a:ext uri="{FF2B5EF4-FFF2-40B4-BE49-F238E27FC236}">
                <a16:creationId xmlns:a16="http://schemas.microsoft.com/office/drawing/2014/main" id="{1001C96B-843E-E9E1-F53B-FE833E770B00}"/>
              </a:ext>
            </a:extLst>
          </p:cNvPr>
          <p:cNvSpPr txBox="1"/>
          <p:nvPr/>
        </p:nvSpPr>
        <p:spPr>
          <a:xfrm>
            <a:off x="8284243" y="3660468"/>
            <a:ext cx="1948746" cy="257175"/>
          </a:xfrm>
          <a:prstGeom prst="rect">
            <a:avLst/>
          </a:prstGeom>
        </p:spPr>
        <p:txBody>
          <a:bodyPr lIns="0" tIns="0" rIns="0" bIns="0" rtlCol="0" anchor="t">
            <a:spAutoFit/>
          </a:bodyPr>
          <a:lstStyle/>
          <a:p>
            <a:pPr algn="l">
              <a:lnSpc>
                <a:spcPts val="2099"/>
              </a:lnSpc>
              <a:spcBef>
                <a:spcPct val="0"/>
              </a:spcBef>
            </a:pPr>
            <a:r>
              <a:rPr lang="en-US" sz="1499" b="1" dirty="0">
                <a:solidFill>
                  <a:srgbClr val="000000"/>
                </a:solidFill>
                <a:latin typeface="Poppins Bold"/>
                <a:ea typeface="Poppins Bold"/>
                <a:cs typeface="Poppins Bold"/>
                <a:sym typeface="Poppins Bold"/>
              </a:rPr>
              <a:t>2500 clients</a:t>
            </a:r>
          </a:p>
        </p:txBody>
      </p:sp>
      <p:sp>
        <p:nvSpPr>
          <p:cNvPr id="58" name="TextBox 38">
            <a:extLst>
              <a:ext uri="{FF2B5EF4-FFF2-40B4-BE49-F238E27FC236}">
                <a16:creationId xmlns:a16="http://schemas.microsoft.com/office/drawing/2014/main" id="{7A768473-7EF5-E3A4-5CAA-5699893DAA3F}"/>
              </a:ext>
            </a:extLst>
          </p:cNvPr>
          <p:cNvSpPr txBox="1"/>
          <p:nvPr/>
        </p:nvSpPr>
        <p:spPr>
          <a:xfrm>
            <a:off x="8266464" y="4948922"/>
            <a:ext cx="2145459" cy="206595"/>
          </a:xfrm>
          <a:prstGeom prst="rect">
            <a:avLst/>
          </a:prstGeom>
        </p:spPr>
        <p:txBody>
          <a:bodyPr lIns="0" tIns="0" rIns="0" bIns="0" rtlCol="0" anchor="t">
            <a:spAutoFit/>
          </a:bodyPr>
          <a:lstStyle/>
          <a:p>
            <a:pPr algn="l">
              <a:lnSpc>
                <a:spcPts val="1679"/>
              </a:lnSpc>
              <a:spcBef>
                <a:spcPct val="0"/>
              </a:spcBef>
            </a:pPr>
            <a:r>
              <a:rPr lang="en-US" sz="1200" dirty="0">
                <a:solidFill>
                  <a:srgbClr val="000000"/>
                </a:solidFill>
                <a:latin typeface="Poppins"/>
                <a:ea typeface="Poppins"/>
                <a:cs typeface="Poppins"/>
                <a:sym typeface="Poppins"/>
              </a:rPr>
              <a:t>d’énergie partenaires</a:t>
            </a:r>
          </a:p>
        </p:txBody>
      </p:sp>
      <p:sp>
        <p:nvSpPr>
          <p:cNvPr id="59" name="TextBox 39">
            <a:extLst>
              <a:ext uri="{FF2B5EF4-FFF2-40B4-BE49-F238E27FC236}">
                <a16:creationId xmlns:a16="http://schemas.microsoft.com/office/drawing/2014/main" id="{11585339-7F06-1BD0-68B8-C2E77D7C8EB8}"/>
              </a:ext>
            </a:extLst>
          </p:cNvPr>
          <p:cNvSpPr txBox="1"/>
          <p:nvPr/>
        </p:nvSpPr>
        <p:spPr>
          <a:xfrm>
            <a:off x="8266464" y="4693945"/>
            <a:ext cx="1844465" cy="254977"/>
          </a:xfrm>
          <a:prstGeom prst="rect">
            <a:avLst/>
          </a:prstGeom>
        </p:spPr>
        <p:txBody>
          <a:bodyPr lIns="0" tIns="0" rIns="0" bIns="0" rtlCol="0" anchor="t">
            <a:spAutoFit/>
          </a:bodyPr>
          <a:lstStyle/>
          <a:p>
            <a:pPr algn="l">
              <a:lnSpc>
                <a:spcPts val="1987"/>
              </a:lnSpc>
              <a:spcBef>
                <a:spcPct val="0"/>
              </a:spcBef>
            </a:pPr>
            <a:r>
              <a:rPr lang="en-US" sz="1500" b="1" dirty="0">
                <a:solidFill>
                  <a:srgbClr val="000000"/>
                </a:solidFill>
                <a:latin typeface="Poppins Bold"/>
                <a:ea typeface="Poppins Bold"/>
                <a:cs typeface="Poppins Bold"/>
                <a:sym typeface="Poppins Bold"/>
              </a:rPr>
              <a:t>+ 20 fournisseurs</a:t>
            </a:r>
          </a:p>
        </p:txBody>
      </p:sp>
      <p:sp>
        <p:nvSpPr>
          <p:cNvPr id="60" name="TextBox 40">
            <a:extLst>
              <a:ext uri="{FF2B5EF4-FFF2-40B4-BE49-F238E27FC236}">
                <a16:creationId xmlns:a16="http://schemas.microsoft.com/office/drawing/2014/main" id="{DF4D5641-C82B-65B3-28DF-9E056BC3C5EB}"/>
              </a:ext>
            </a:extLst>
          </p:cNvPr>
          <p:cNvSpPr txBox="1"/>
          <p:nvPr/>
        </p:nvSpPr>
        <p:spPr>
          <a:xfrm>
            <a:off x="8284243" y="6022485"/>
            <a:ext cx="2145459" cy="206595"/>
          </a:xfrm>
          <a:prstGeom prst="rect">
            <a:avLst/>
          </a:prstGeom>
        </p:spPr>
        <p:txBody>
          <a:bodyPr lIns="0" tIns="0" rIns="0" bIns="0" rtlCol="0" anchor="t">
            <a:spAutoFit/>
          </a:bodyPr>
          <a:lstStyle/>
          <a:p>
            <a:pPr algn="l">
              <a:lnSpc>
                <a:spcPts val="1679"/>
              </a:lnSpc>
            </a:pPr>
            <a:r>
              <a:rPr lang="en-US" sz="1200" dirty="0">
                <a:solidFill>
                  <a:srgbClr val="000000"/>
                </a:solidFill>
                <a:latin typeface="Poppins"/>
                <a:ea typeface="Poppins"/>
                <a:cs typeface="Poppins"/>
                <a:sym typeface="Poppins"/>
              </a:rPr>
              <a:t>à votre service, en France</a:t>
            </a:r>
          </a:p>
        </p:txBody>
      </p:sp>
      <p:sp>
        <p:nvSpPr>
          <p:cNvPr id="61" name="TextBox 41">
            <a:extLst>
              <a:ext uri="{FF2B5EF4-FFF2-40B4-BE49-F238E27FC236}">
                <a16:creationId xmlns:a16="http://schemas.microsoft.com/office/drawing/2014/main" id="{66E04D36-EA10-DAF6-6B7E-A3C44C647C79}"/>
              </a:ext>
            </a:extLst>
          </p:cNvPr>
          <p:cNvSpPr txBox="1"/>
          <p:nvPr/>
        </p:nvSpPr>
        <p:spPr>
          <a:xfrm>
            <a:off x="8284243" y="5769445"/>
            <a:ext cx="1948746" cy="257175"/>
          </a:xfrm>
          <a:prstGeom prst="rect">
            <a:avLst/>
          </a:prstGeom>
        </p:spPr>
        <p:txBody>
          <a:bodyPr lIns="0" tIns="0" rIns="0" bIns="0" rtlCol="0" anchor="t">
            <a:spAutoFit/>
          </a:bodyPr>
          <a:lstStyle/>
          <a:p>
            <a:pPr algn="l">
              <a:lnSpc>
                <a:spcPts val="2099"/>
              </a:lnSpc>
              <a:spcBef>
                <a:spcPct val="0"/>
              </a:spcBef>
            </a:pPr>
            <a:r>
              <a:rPr lang="en-US" sz="1499" b="1" dirty="0">
                <a:solidFill>
                  <a:srgbClr val="000000"/>
                </a:solidFill>
                <a:latin typeface="Poppins Bold"/>
                <a:ea typeface="Poppins Bold"/>
                <a:cs typeface="Poppins Bold"/>
                <a:sym typeface="Poppins Bold"/>
              </a:rPr>
              <a:t>+70 courtiers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84269" y="-42137"/>
            <a:ext cx="2807731" cy="7644273"/>
          </a:xfrm>
          <a:custGeom>
            <a:avLst/>
            <a:gdLst/>
            <a:ahLst/>
            <a:cxnLst/>
            <a:rect l="l" t="t" r="r" b="b"/>
            <a:pathLst>
              <a:path w="2807731" h="7644273">
                <a:moveTo>
                  <a:pt x="0" y="0"/>
                </a:moveTo>
                <a:lnTo>
                  <a:pt x="2807731" y="0"/>
                </a:lnTo>
                <a:lnTo>
                  <a:pt x="2807731" y="7644274"/>
                </a:lnTo>
                <a:lnTo>
                  <a:pt x="0" y="7644274"/>
                </a:lnTo>
                <a:lnTo>
                  <a:pt x="0" y="0"/>
                </a:lnTo>
                <a:close/>
              </a:path>
            </a:pathLst>
          </a:custGeom>
          <a:blipFill>
            <a:blip r:embed="rId2"/>
            <a:stretch>
              <a:fillRect l="-147306" r="-160570"/>
            </a:stretch>
          </a:blipFill>
        </p:spPr>
        <p:txBody>
          <a:bodyPr/>
          <a:lstStyle/>
          <a:p>
            <a:endParaRPr lang="fr-FR" dirty="0"/>
          </a:p>
        </p:txBody>
      </p:sp>
      <p:sp>
        <p:nvSpPr>
          <p:cNvPr id="3" name="Freeform 3"/>
          <p:cNvSpPr/>
          <p:nvPr/>
        </p:nvSpPr>
        <p:spPr>
          <a:xfrm>
            <a:off x="664217" y="111422"/>
            <a:ext cx="6933076" cy="7292197"/>
          </a:xfrm>
          <a:custGeom>
            <a:avLst/>
            <a:gdLst/>
            <a:ahLst/>
            <a:cxnLst/>
            <a:rect l="l" t="t" r="r" b="b"/>
            <a:pathLst>
              <a:path w="6933076" h="7292197">
                <a:moveTo>
                  <a:pt x="0" y="0"/>
                </a:moveTo>
                <a:lnTo>
                  <a:pt x="6933075" y="0"/>
                </a:lnTo>
                <a:lnTo>
                  <a:pt x="6933075" y="7292197"/>
                </a:lnTo>
                <a:lnTo>
                  <a:pt x="0" y="7292197"/>
                </a:lnTo>
                <a:lnTo>
                  <a:pt x="0" y="0"/>
                </a:lnTo>
                <a:close/>
              </a:path>
            </a:pathLst>
          </a:custGeom>
          <a:blipFill>
            <a:blip r:embed="rId3">
              <a:alphaModFix amt="19999"/>
            </a:blip>
            <a:stretch>
              <a:fillRect t="-61133" r="-142952" b="-35206"/>
            </a:stretch>
          </a:blipFill>
        </p:spPr>
        <p:txBody>
          <a:bodyPr/>
          <a:lstStyle/>
          <a:p>
            <a:endParaRPr lang="fr-FR" dirty="0"/>
          </a:p>
        </p:txBody>
      </p:sp>
      <p:sp>
        <p:nvSpPr>
          <p:cNvPr id="4" name="TextBox 4"/>
          <p:cNvSpPr txBox="1"/>
          <p:nvPr/>
        </p:nvSpPr>
        <p:spPr>
          <a:xfrm>
            <a:off x="756000" y="479651"/>
            <a:ext cx="4905636" cy="635000"/>
          </a:xfrm>
          <a:prstGeom prst="rect">
            <a:avLst/>
          </a:prstGeom>
        </p:spPr>
        <p:txBody>
          <a:bodyPr lIns="0" tIns="0" rIns="0" bIns="0" rtlCol="0" anchor="t">
            <a:spAutoFit/>
          </a:bodyPr>
          <a:lstStyle/>
          <a:p>
            <a:pPr algn="l">
              <a:lnSpc>
                <a:spcPts val="4900"/>
              </a:lnSpc>
              <a:spcBef>
                <a:spcPct val="0"/>
              </a:spcBef>
            </a:pPr>
            <a:r>
              <a:rPr lang="en-US" sz="3500" dirty="0">
                <a:solidFill>
                  <a:srgbClr val="049AFF"/>
                </a:solidFill>
                <a:latin typeface="Poppins"/>
                <a:ea typeface="Poppins"/>
                <a:cs typeface="Poppins"/>
                <a:sym typeface="Poppins"/>
              </a:rPr>
              <a:t>Nos valeurs</a:t>
            </a:r>
          </a:p>
        </p:txBody>
      </p:sp>
      <p:sp>
        <p:nvSpPr>
          <p:cNvPr id="5" name="TextBox 5"/>
          <p:cNvSpPr txBox="1"/>
          <p:nvPr/>
        </p:nvSpPr>
        <p:spPr>
          <a:xfrm>
            <a:off x="756000" y="2153973"/>
            <a:ext cx="6749509" cy="1111885"/>
          </a:xfrm>
          <a:prstGeom prst="rect">
            <a:avLst/>
          </a:prstGeom>
        </p:spPr>
        <p:txBody>
          <a:bodyPr lIns="0" tIns="0" rIns="0" bIns="0" rtlCol="0" anchor="t">
            <a:spAutoFit/>
          </a:bodyPr>
          <a:lstStyle/>
          <a:p>
            <a:pPr algn="l">
              <a:lnSpc>
                <a:spcPts val="2239"/>
              </a:lnSpc>
            </a:pPr>
            <a:r>
              <a:rPr lang="en-US" sz="1599" dirty="0">
                <a:solidFill>
                  <a:srgbClr val="000000"/>
                </a:solidFill>
                <a:latin typeface="Poppins"/>
                <a:ea typeface="Poppins"/>
                <a:cs typeface="Poppins"/>
                <a:sym typeface="Poppins"/>
              </a:rPr>
              <a:t>Nous </a:t>
            </a:r>
            <a:r>
              <a:rPr lang="en-US" sz="1599" dirty="0" err="1">
                <a:solidFill>
                  <a:srgbClr val="000000"/>
                </a:solidFill>
                <a:latin typeface="Poppins"/>
                <a:ea typeface="Poppins"/>
                <a:cs typeface="Poppins"/>
                <a:sym typeface="Poppins"/>
              </a:rPr>
              <a:t>nous</a:t>
            </a:r>
            <a:r>
              <a:rPr lang="en-US" sz="1599" dirty="0">
                <a:solidFill>
                  <a:srgbClr val="000000"/>
                </a:solidFill>
                <a:latin typeface="Poppins"/>
                <a:ea typeface="Poppins"/>
                <a:cs typeface="Poppins"/>
                <a:sym typeface="Poppins"/>
              </a:rPr>
              <a:t> engageons à fournir des informations claires </a:t>
            </a:r>
          </a:p>
          <a:p>
            <a:pPr algn="l">
              <a:lnSpc>
                <a:spcPts val="2239"/>
              </a:lnSpc>
            </a:pPr>
            <a:r>
              <a:rPr lang="en-US" sz="1599" dirty="0">
                <a:solidFill>
                  <a:srgbClr val="000000"/>
                </a:solidFill>
                <a:latin typeface="Poppins"/>
                <a:ea typeface="Poppins"/>
                <a:cs typeface="Poppins"/>
                <a:sym typeface="Poppins"/>
              </a:rPr>
              <a:t>et précises à nos clients, sans frais cachés ni surprises. </a:t>
            </a:r>
          </a:p>
          <a:p>
            <a:pPr algn="l">
              <a:lnSpc>
                <a:spcPts val="2239"/>
              </a:lnSpc>
            </a:pPr>
            <a:r>
              <a:rPr lang="en-US" sz="1599" dirty="0">
                <a:solidFill>
                  <a:srgbClr val="000000"/>
                </a:solidFill>
                <a:latin typeface="Poppins"/>
                <a:ea typeface="Poppins"/>
                <a:cs typeface="Poppins"/>
                <a:sym typeface="Poppins"/>
              </a:rPr>
              <a:t>La clarté de nos offres est essentielle pour instaurer </a:t>
            </a:r>
          </a:p>
          <a:p>
            <a:pPr algn="l">
              <a:lnSpc>
                <a:spcPts val="2239"/>
              </a:lnSpc>
              <a:spcBef>
                <a:spcPct val="0"/>
              </a:spcBef>
            </a:pPr>
            <a:r>
              <a:rPr lang="en-US" sz="1599" dirty="0">
                <a:solidFill>
                  <a:srgbClr val="000000"/>
                </a:solidFill>
                <a:latin typeface="Poppins"/>
                <a:ea typeface="Poppins"/>
                <a:cs typeface="Poppins"/>
                <a:sym typeface="Poppins"/>
              </a:rPr>
              <a:t>une relation de confiance.</a:t>
            </a:r>
          </a:p>
        </p:txBody>
      </p:sp>
      <p:grpSp>
        <p:nvGrpSpPr>
          <p:cNvPr id="6" name="Group 6"/>
          <p:cNvGrpSpPr/>
          <p:nvPr/>
        </p:nvGrpSpPr>
        <p:grpSpPr>
          <a:xfrm>
            <a:off x="756000" y="1687248"/>
            <a:ext cx="2234942" cy="333375"/>
            <a:chOff x="0" y="0"/>
            <a:chExt cx="2979923" cy="444500"/>
          </a:xfrm>
        </p:grpSpPr>
        <p:sp>
          <p:nvSpPr>
            <p:cNvPr id="7" name="AutoShape 7"/>
            <p:cNvSpPr/>
            <p:nvPr/>
          </p:nvSpPr>
          <p:spPr>
            <a:xfrm>
              <a:off x="0" y="222250"/>
              <a:ext cx="2979923" cy="0"/>
            </a:xfrm>
            <a:prstGeom prst="line">
              <a:avLst/>
            </a:prstGeom>
            <a:ln w="444500" cap="rnd">
              <a:solidFill>
                <a:srgbClr val="049AFF"/>
              </a:solidFill>
              <a:prstDash val="solid"/>
              <a:headEnd type="none" w="sm" len="sm"/>
              <a:tailEnd type="none" w="sm" len="sm"/>
            </a:ln>
          </p:spPr>
          <p:txBody>
            <a:bodyPr/>
            <a:lstStyle/>
            <a:p>
              <a:endParaRPr lang="fr-FR" dirty="0"/>
            </a:p>
          </p:txBody>
        </p:sp>
        <p:sp>
          <p:nvSpPr>
            <p:cNvPr id="8" name="TextBox 8"/>
            <p:cNvSpPr txBox="1"/>
            <p:nvPr/>
          </p:nvSpPr>
          <p:spPr>
            <a:xfrm>
              <a:off x="238760" y="-2864"/>
              <a:ext cx="2463929" cy="402602"/>
            </a:xfrm>
            <a:prstGeom prst="rect">
              <a:avLst/>
            </a:prstGeom>
          </p:spPr>
          <p:txBody>
            <a:bodyPr lIns="0" tIns="0" rIns="0" bIns="0" rtlCol="0" anchor="t">
              <a:spAutoFit/>
            </a:bodyPr>
            <a:lstStyle/>
            <a:p>
              <a:pPr algn="ctr">
                <a:lnSpc>
                  <a:spcPts val="2493"/>
                </a:lnSpc>
                <a:spcBef>
                  <a:spcPct val="0"/>
                </a:spcBef>
              </a:pPr>
              <a:r>
                <a:rPr lang="en-US" sz="1781" b="1" dirty="0">
                  <a:solidFill>
                    <a:srgbClr val="FFFFFF"/>
                  </a:solidFill>
                  <a:latin typeface="Poppins Semi-Bold"/>
                  <a:ea typeface="Poppins Semi-Bold"/>
                  <a:cs typeface="Poppins Semi-Bold"/>
                  <a:sym typeface="Poppins Semi-Bold"/>
                </a:rPr>
                <a:t>Transparence</a:t>
              </a:r>
            </a:p>
          </p:txBody>
        </p:sp>
      </p:grpSp>
      <p:grpSp>
        <p:nvGrpSpPr>
          <p:cNvPr id="9" name="Group 9"/>
          <p:cNvGrpSpPr/>
          <p:nvPr/>
        </p:nvGrpSpPr>
        <p:grpSpPr>
          <a:xfrm>
            <a:off x="756000" y="3590833"/>
            <a:ext cx="2234942" cy="333375"/>
            <a:chOff x="0" y="0"/>
            <a:chExt cx="2979923" cy="444500"/>
          </a:xfrm>
        </p:grpSpPr>
        <p:sp>
          <p:nvSpPr>
            <p:cNvPr id="10" name="AutoShape 10"/>
            <p:cNvSpPr/>
            <p:nvPr/>
          </p:nvSpPr>
          <p:spPr>
            <a:xfrm>
              <a:off x="0" y="222250"/>
              <a:ext cx="2979923" cy="0"/>
            </a:xfrm>
            <a:prstGeom prst="line">
              <a:avLst/>
            </a:prstGeom>
            <a:ln w="444500" cap="rnd">
              <a:solidFill>
                <a:srgbClr val="049AFF"/>
              </a:solidFill>
              <a:prstDash val="solid"/>
              <a:headEnd type="none" w="sm" len="sm"/>
              <a:tailEnd type="none" w="sm" len="sm"/>
            </a:ln>
          </p:spPr>
          <p:txBody>
            <a:bodyPr/>
            <a:lstStyle/>
            <a:p>
              <a:endParaRPr lang="fr-FR" dirty="0"/>
            </a:p>
          </p:txBody>
        </p:sp>
        <p:sp>
          <p:nvSpPr>
            <p:cNvPr id="11" name="TextBox 11"/>
            <p:cNvSpPr txBox="1"/>
            <p:nvPr/>
          </p:nvSpPr>
          <p:spPr>
            <a:xfrm>
              <a:off x="238760" y="-2864"/>
              <a:ext cx="2463929" cy="402602"/>
            </a:xfrm>
            <a:prstGeom prst="rect">
              <a:avLst/>
            </a:prstGeom>
          </p:spPr>
          <p:txBody>
            <a:bodyPr lIns="0" tIns="0" rIns="0" bIns="0" rtlCol="0" anchor="t">
              <a:spAutoFit/>
            </a:bodyPr>
            <a:lstStyle/>
            <a:p>
              <a:pPr algn="ctr">
                <a:lnSpc>
                  <a:spcPts val="2493"/>
                </a:lnSpc>
                <a:spcBef>
                  <a:spcPct val="0"/>
                </a:spcBef>
              </a:pPr>
              <a:r>
                <a:rPr lang="en-US" sz="1781" b="1" dirty="0">
                  <a:solidFill>
                    <a:srgbClr val="FFFFFF"/>
                  </a:solidFill>
                  <a:latin typeface="Poppins Semi-Bold"/>
                  <a:ea typeface="Poppins Semi-Bold"/>
                  <a:cs typeface="Poppins Semi-Bold"/>
                  <a:sym typeface="Poppins Semi-Bold"/>
                </a:rPr>
                <a:t>Indépendance</a:t>
              </a:r>
            </a:p>
          </p:txBody>
        </p:sp>
      </p:grpSp>
      <p:grpSp>
        <p:nvGrpSpPr>
          <p:cNvPr id="12" name="Group 12"/>
          <p:cNvGrpSpPr/>
          <p:nvPr/>
        </p:nvGrpSpPr>
        <p:grpSpPr>
          <a:xfrm>
            <a:off x="756000" y="5300625"/>
            <a:ext cx="2234942" cy="333375"/>
            <a:chOff x="0" y="0"/>
            <a:chExt cx="2979923" cy="444500"/>
          </a:xfrm>
        </p:grpSpPr>
        <p:sp>
          <p:nvSpPr>
            <p:cNvPr id="13" name="AutoShape 13"/>
            <p:cNvSpPr/>
            <p:nvPr/>
          </p:nvSpPr>
          <p:spPr>
            <a:xfrm>
              <a:off x="0" y="222250"/>
              <a:ext cx="2979923" cy="0"/>
            </a:xfrm>
            <a:prstGeom prst="line">
              <a:avLst/>
            </a:prstGeom>
            <a:ln w="444500" cap="rnd">
              <a:solidFill>
                <a:srgbClr val="049AFF"/>
              </a:solidFill>
              <a:prstDash val="solid"/>
              <a:headEnd type="none" w="sm" len="sm"/>
              <a:tailEnd type="none" w="sm" len="sm"/>
            </a:ln>
          </p:spPr>
          <p:txBody>
            <a:bodyPr/>
            <a:lstStyle/>
            <a:p>
              <a:endParaRPr lang="fr-FR" dirty="0"/>
            </a:p>
          </p:txBody>
        </p:sp>
        <p:sp>
          <p:nvSpPr>
            <p:cNvPr id="14" name="TextBox 14"/>
            <p:cNvSpPr txBox="1"/>
            <p:nvPr/>
          </p:nvSpPr>
          <p:spPr>
            <a:xfrm>
              <a:off x="238760" y="-2864"/>
              <a:ext cx="2463929" cy="402602"/>
            </a:xfrm>
            <a:prstGeom prst="rect">
              <a:avLst/>
            </a:prstGeom>
          </p:spPr>
          <p:txBody>
            <a:bodyPr lIns="0" tIns="0" rIns="0" bIns="0" rtlCol="0" anchor="t">
              <a:spAutoFit/>
            </a:bodyPr>
            <a:lstStyle/>
            <a:p>
              <a:pPr algn="ctr">
                <a:lnSpc>
                  <a:spcPts val="2493"/>
                </a:lnSpc>
                <a:spcBef>
                  <a:spcPct val="0"/>
                </a:spcBef>
              </a:pPr>
              <a:r>
                <a:rPr lang="en-US" sz="1781" b="1" dirty="0">
                  <a:solidFill>
                    <a:srgbClr val="FFFFFF"/>
                  </a:solidFill>
                  <a:latin typeface="Poppins Semi-Bold"/>
                  <a:ea typeface="Poppins Semi-Bold"/>
                  <a:cs typeface="Poppins Semi-Bold"/>
                  <a:sym typeface="Poppins Semi-Bold"/>
                </a:rPr>
                <a:t>Durabilité</a:t>
              </a:r>
            </a:p>
          </p:txBody>
        </p:sp>
      </p:grpSp>
      <p:sp>
        <p:nvSpPr>
          <p:cNvPr id="15" name="TextBox 15"/>
          <p:cNvSpPr txBox="1"/>
          <p:nvPr/>
        </p:nvSpPr>
        <p:spPr>
          <a:xfrm>
            <a:off x="756000" y="4057558"/>
            <a:ext cx="6749509" cy="835660"/>
          </a:xfrm>
          <a:prstGeom prst="rect">
            <a:avLst/>
          </a:prstGeom>
        </p:spPr>
        <p:txBody>
          <a:bodyPr lIns="0" tIns="0" rIns="0" bIns="0" rtlCol="0" anchor="t">
            <a:spAutoFit/>
          </a:bodyPr>
          <a:lstStyle/>
          <a:p>
            <a:pPr algn="l">
              <a:lnSpc>
                <a:spcPts val="2239"/>
              </a:lnSpc>
              <a:spcBef>
                <a:spcPct val="0"/>
              </a:spcBef>
            </a:pPr>
            <a:r>
              <a:rPr lang="en-US" sz="1599" dirty="0">
                <a:solidFill>
                  <a:srgbClr val="000000"/>
                </a:solidFill>
                <a:latin typeface="Poppins"/>
                <a:ea typeface="Poppins"/>
                <a:cs typeface="Poppins"/>
                <a:sym typeface="Poppins"/>
              </a:rPr>
              <a:t>En tant que courtier, nous sommes indépendants des fournisseurs, ce qui nous permet de proposer des solutions impartiales, exclusivement basées sur l’intérêt de nos clients.</a:t>
            </a:r>
          </a:p>
        </p:txBody>
      </p:sp>
      <p:sp>
        <p:nvSpPr>
          <p:cNvPr id="16" name="TextBox 16"/>
          <p:cNvSpPr txBox="1"/>
          <p:nvPr/>
        </p:nvSpPr>
        <p:spPr>
          <a:xfrm>
            <a:off x="756000" y="5767350"/>
            <a:ext cx="6749509" cy="835660"/>
          </a:xfrm>
          <a:prstGeom prst="rect">
            <a:avLst/>
          </a:prstGeom>
        </p:spPr>
        <p:txBody>
          <a:bodyPr lIns="0" tIns="0" rIns="0" bIns="0" rtlCol="0" anchor="t">
            <a:spAutoFit/>
          </a:bodyPr>
          <a:lstStyle/>
          <a:p>
            <a:pPr algn="l">
              <a:lnSpc>
                <a:spcPts val="2239"/>
              </a:lnSpc>
            </a:pPr>
            <a:r>
              <a:rPr lang="en-US" sz="1599">
                <a:solidFill>
                  <a:srgbClr val="000000"/>
                </a:solidFill>
                <a:latin typeface="Poppins"/>
                <a:ea typeface="Poppins"/>
                <a:cs typeface="Poppins"/>
                <a:sym typeface="Poppins"/>
              </a:rPr>
              <a:t>Sensible </a:t>
            </a:r>
            <a:r>
              <a:rPr lang="en-US" sz="1599" dirty="0">
                <a:solidFill>
                  <a:srgbClr val="000000"/>
                </a:solidFill>
                <a:latin typeface="Poppins"/>
                <a:ea typeface="Poppins"/>
                <a:cs typeface="Poppins"/>
                <a:sym typeface="Poppins"/>
              </a:rPr>
              <a:t>aux enjeux environnementaux, nous privilégions </a:t>
            </a:r>
          </a:p>
          <a:p>
            <a:pPr algn="l">
              <a:lnSpc>
                <a:spcPts val="2239"/>
              </a:lnSpc>
              <a:spcBef>
                <a:spcPct val="0"/>
              </a:spcBef>
            </a:pPr>
            <a:r>
              <a:rPr lang="en-US" sz="1599" dirty="0">
                <a:solidFill>
                  <a:srgbClr val="000000"/>
                </a:solidFill>
                <a:latin typeface="Poppins"/>
                <a:ea typeface="Poppins"/>
                <a:cs typeface="Poppins"/>
                <a:sym typeface="Poppins"/>
              </a:rPr>
              <a:t>les offres d’énergie renouvelable et accompagnons nos clients vers une consommation plus responsable et durable.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2" name="Freeform 2"/>
          <p:cNvSpPr/>
          <p:nvPr/>
        </p:nvSpPr>
        <p:spPr>
          <a:xfrm>
            <a:off x="0" y="1"/>
            <a:ext cx="10693400" cy="7554566"/>
          </a:xfrm>
          <a:custGeom>
            <a:avLst/>
            <a:gdLst/>
            <a:ahLst/>
            <a:cxnLst/>
            <a:rect l="l" t="t" r="r" b="b"/>
            <a:pathLst>
              <a:path w="11347092" h="7560000">
                <a:moveTo>
                  <a:pt x="0" y="0"/>
                </a:moveTo>
                <a:lnTo>
                  <a:pt x="11347092" y="0"/>
                </a:lnTo>
                <a:lnTo>
                  <a:pt x="11347092" y="7560000"/>
                </a:lnTo>
                <a:lnTo>
                  <a:pt x="0" y="7560000"/>
                </a:lnTo>
                <a:lnTo>
                  <a:pt x="0" y="0"/>
                </a:lnTo>
                <a:close/>
              </a:path>
            </a:pathLst>
          </a:custGeom>
          <a:blipFill>
            <a:blip r:embed="rId2">
              <a:alphaModFix amt="57000"/>
            </a:blip>
            <a:stretch>
              <a:fillRect l="-3063" r="-3051"/>
            </a:stretch>
          </a:blipFill>
        </p:spPr>
        <p:txBody>
          <a:bodyPr/>
          <a:lstStyle/>
          <a:p>
            <a:endParaRPr lang="fr-FR" dirty="0"/>
          </a:p>
        </p:txBody>
      </p:sp>
      <p:sp>
        <p:nvSpPr>
          <p:cNvPr id="3" name="TextBox 3"/>
          <p:cNvSpPr txBox="1"/>
          <p:nvPr/>
        </p:nvSpPr>
        <p:spPr>
          <a:xfrm>
            <a:off x="1679853" y="2933614"/>
            <a:ext cx="7332295" cy="1454647"/>
          </a:xfrm>
          <a:prstGeom prst="rect">
            <a:avLst/>
          </a:prstGeom>
        </p:spPr>
        <p:txBody>
          <a:bodyPr lIns="0" tIns="0" rIns="0" bIns="0" rtlCol="0" anchor="t">
            <a:spAutoFit/>
          </a:bodyPr>
          <a:lstStyle/>
          <a:p>
            <a:pPr algn="ctr">
              <a:lnSpc>
                <a:spcPts val="11413"/>
              </a:lnSpc>
              <a:spcBef>
                <a:spcPct val="0"/>
              </a:spcBef>
            </a:pPr>
            <a:r>
              <a:rPr lang="en-US" sz="8152" b="1" dirty="0">
                <a:solidFill>
                  <a:srgbClr val="FFFFFF"/>
                </a:solidFill>
                <a:latin typeface="Poppins Semi-Bold"/>
                <a:ea typeface="Poppins Semi-Bold"/>
                <a:cs typeface="Poppins Semi-Bold"/>
                <a:sym typeface="Poppins Semi-Bold"/>
              </a:rPr>
              <a:t>Notre analyse</a:t>
            </a:r>
          </a:p>
        </p:txBody>
      </p:sp>
      <p:sp>
        <p:nvSpPr>
          <p:cNvPr id="4" name="Freeform 4"/>
          <p:cNvSpPr/>
          <p:nvPr/>
        </p:nvSpPr>
        <p:spPr>
          <a:xfrm>
            <a:off x="5082780" y="2334481"/>
            <a:ext cx="526440" cy="604562"/>
          </a:xfrm>
          <a:custGeom>
            <a:avLst/>
            <a:gdLst/>
            <a:ahLst/>
            <a:cxnLst/>
            <a:rect l="l" t="t" r="r" b="b"/>
            <a:pathLst>
              <a:path w="526440" h="604562">
                <a:moveTo>
                  <a:pt x="0" y="0"/>
                </a:moveTo>
                <a:lnTo>
                  <a:pt x="526440" y="0"/>
                </a:lnTo>
                <a:lnTo>
                  <a:pt x="526440" y="604562"/>
                </a:lnTo>
                <a:lnTo>
                  <a:pt x="0" y="604562"/>
                </a:lnTo>
                <a:lnTo>
                  <a:pt x="0" y="0"/>
                </a:lnTo>
                <a:close/>
              </a:path>
            </a:pathLst>
          </a:custGeom>
          <a:blipFill>
            <a:blip r:embed="rId3"/>
            <a:stretch>
              <a:fillRect t="-60219" r="-135094" b="-44496"/>
            </a:stretch>
          </a:blipFill>
        </p:spPr>
        <p:txBody>
          <a:bodyPr/>
          <a:lstStyle/>
          <a:p>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7448">
                <a:alpha val="100000"/>
              </a:srgbClr>
            </a:gs>
            <a:gs pos="50000">
              <a:srgbClr val="FF7448">
                <a:alpha val="74000"/>
              </a:srgbClr>
            </a:gs>
            <a:gs pos="100000">
              <a:srgbClr val="FFFFFF">
                <a:alpha val="100000"/>
              </a:srgbClr>
            </a:gs>
          </a:gsLst>
          <a:lin ang="5400000"/>
        </a:gradFill>
        <a:effectLst/>
      </p:bgPr>
    </p:bg>
    <p:spTree>
      <p:nvGrpSpPr>
        <p:cNvPr id="1" name=""/>
        <p:cNvGrpSpPr/>
        <p:nvPr/>
      </p:nvGrpSpPr>
      <p:grpSpPr>
        <a:xfrm>
          <a:off x="0" y="0"/>
          <a:ext cx="0" cy="0"/>
          <a:chOff x="0" y="0"/>
          <a:chExt cx="0" cy="0"/>
        </a:xfrm>
      </p:grpSpPr>
      <p:grpSp>
        <p:nvGrpSpPr>
          <p:cNvPr id="5" name="Group 5"/>
          <p:cNvGrpSpPr/>
          <p:nvPr/>
        </p:nvGrpSpPr>
        <p:grpSpPr>
          <a:xfrm>
            <a:off x="5669170" y="1423045"/>
            <a:ext cx="4010831" cy="5497370"/>
            <a:chOff x="0" y="0"/>
            <a:chExt cx="1437391" cy="1970133"/>
          </a:xfrm>
        </p:grpSpPr>
        <p:sp>
          <p:nvSpPr>
            <p:cNvPr id="6" name="Freeform 6"/>
            <p:cNvSpPr/>
            <p:nvPr/>
          </p:nvSpPr>
          <p:spPr>
            <a:xfrm>
              <a:off x="0" y="0"/>
              <a:ext cx="1437391" cy="1970133"/>
            </a:xfrm>
            <a:custGeom>
              <a:avLst/>
              <a:gdLst/>
              <a:ahLst/>
              <a:cxnLst/>
              <a:rect l="l" t="t" r="r" b="b"/>
              <a:pathLst>
                <a:path w="1437391" h="1970133">
                  <a:moveTo>
                    <a:pt x="48256" y="0"/>
                  </a:moveTo>
                  <a:lnTo>
                    <a:pt x="1389135" y="0"/>
                  </a:lnTo>
                  <a:cubicBezTo>
                    <a:pt x="1401933" y="0"/>
                    <a:pt x="1414208" y="5084"/>
                    <a:pt x="1423257" y="14134"/>
                  </a:cubicBezTo>
                  <a:cubicBezTo>
                    <a:pt x="1432307" y="23184"/>
                    <a:pt x="1437391" y="35458"/>
                    <a:pt x="1437391" y="48256"/>
                  </a:cubicBezTo>
                  <a:lnTo>
                    <a:pt x="1437391" y="1921877"/>
                  </a:lnTo>
                  <a:cubicBezTo>
                    <a:pt x="1437391" y="1934675"/>
                    <a:pt x="1432307" y="1946949"/>
                    <a:pt x="1423257" y="1955999"/>
                  </a:cubicBezTo>
                  <a:cubicBezTo>
                    <a:pt x="1414208" y="1965049"/>
                    <a:pt x="1401933" y="1970133"/>
                    <a:pt x="1389135" y="1970133"/>
                  </a:cubicBezTo>
                  <a:lnTo>
                    <a:pt x="48256" y="1970133"/>
                  </a:lnTo>
                  <a:cubicBezTo>
                    <a:pt x="35458" y="1970133"/>
                    <a:pt x="23184" y="1965049"/>
                    <a:pt x="14134" y="1955999"/>
                  </a:cubicBezTo>
                  <a:cubicBezTo>
                    <a:pt x="5084" y="1946949"/>
                    <a:pt x="0" y="1934675"/>
                    <a:pt x="0" y="1921877"/>
                  </a:cubicBezTo>
                  <a:lnTo>
                    <a:pt x="0" y="48256"/>
                  </a:lnTo>
                  <a:cubicBezTo>
                    <a:pt x="0" y="35458"/>
                    <a:pt x="5084" y="23184"/>
                    <a:pt x="14134" y="14134"/>
                  </a:cubicBezTo>
                  <a:cubicBezTo>
                    <a:pt x="23184" y="5084"/>
                    <a:pt x="35458" y="0"/>
                    <a:pt x="48256" y="0"/>
                  </a:cubicBezTo>
                  <a:close/>
                </a:path>
              </a:pathLst>
            </a:custGeom>
            <a:solidFill>
              <a:srgbClr val="FFFFFF"/>
            </a:solidFill>
          </p:spPr>
          <p:txBody>
            <a:bodyPr/>
            <a:lstStyle/>
            <a:p>
              <a:endParaRPr lang="fr-FR" dirty="0"/>
            </a:p>
          </p:txBody>
        </p:sp>
        <p:sp>
          <p:nvSpPr>
            <p:cNvPr id="7" name="TextBox 7"/>
            <p:cNvSpPr txBox="1"/>
            <p:nvPr/>
          </p:nvSpPr>
          <p:spPr>
            <a:xfrm>
              <a:off x="0" y="-28575"/>
              <a:ext cx="1437391" cy="1998708"/>
            </a:xfrm>
            <a:prstGeom prst="rect">
              <a:avLst/>
            </a:prstGeom>
          </p:spPr>
          <p:txBody>
            <a:bodyPr lIns="50800" tIns="50800" rIns="50800" bIns="50800" rtlCol="0" anchor="ctr"/>
            <a:lstStyle/>
            <a:p>
              <a:pPr algn="ctr">
                <a:lnSpc>
                  <a:spcPts val="1960"/>
                </a:lnSpc>
                <a:spcBef>
                  <a:spcPct val="0"/>
                </a:spcBef>
              </a:pPr>
              <a:endParaRPr dirty="0"/>
            </a:p>
          </p:txBody>
        </p:sp>
      </p:grpSp>
      <p:sp>
        <p:nvSpPr>
          <p:cNvPr id="11" name="Freeform 11"/>
          <p:cNvSpPr/>
          <p:nvPr/>
        </p:nvSpPr>
        <p:spPr>
          <a:xfrm>
            <a:off x="5802882" y="1730947"/>
            <a:ext cx="493528" cy="481807"/>
          </a:xfrm>
          <a:custGeom>
            <a:avLst/>
            <a:gdLst/>
            <a:ahLst/>
            <a:cxnLst/>
            <a:rect l="l" t="t" r="r" b="b"/>
            <a:pathLst>
              <a:path w="493528" h="481807">
                <a:moveTo>
                  <a:pt x="0" y="0"/>
                </a:moveTo>
                <a:lnTo>
                  <a:pt x="493528" y="0"/>
                </a:lnTo>
                <a:lnTo>
                  <a:pt x="493528" y="481807"/>
                </a:lnTo>
                <a:lnTo>
                  <a:pt x="0" y="481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12" name="TextBox 12"/>
          <p:cNvSpPr txBox="1"/>
          <p:nvPr/>
        </p:nvSpPr>
        <p:spPr>
          <a:xfrm>
            <a:off x="688829" y="340075"/>
            <a:ext cx="9314342" cy="717550"/>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Poppins"/>
                <a:ea typeface="Poppins"/>
                <a:cs typeface="Poppins"/>
                <a:sym typeface="Poppins"/>
              </a:rPr>
              <a:t>Etude de votre consommation</a:t>
            </a:r>
          </a:p>
        </p:txBody>
      </p:sp>
      <p:sp>
        <p:nvSpPr>
          <p:cNvPr id="14" name="TextBox 14"/>
          <p:cNvSpPr txBox="1"/>
          <p:nvPr/>
        </p:nvSpPr>
        <p:spPr>
          <a:xfrm>
            <a:off x="6395473" y="1686926"/>
            <a:ext cx="3284529" cy="598754"/>
          </a:xfrm>
          <a:prstGeom prst="rect">
            <a:avLst/>
          </a:prstGeom>
        </p:spPr>
        <p:txBody>
          <a:bodyPr lIns="0" tIns="0" rIns="0" bIns="0" rtlCol="0" anchor="t">
            <a:spAutoFit/>
          </a:bodyPr>
          <a:lstStyle/>
          <a:p>
            <a:pPr algn="l">
              <a:lnSpc>
                <a:spcPts val="2323"/>
              </a:lnSpc>
            </a:pPr>
            <a:r>
              <a:rPr lang="en-US" sz="2300" dirty="0">
                <a:solidFill>
                  <a:srgbClr val="FD5252"/>
                </a:solidFill>
                <a:latin typeface="Poppins"/>
                <a:ea typeface="Poppins"/>
                <a:cs typeface="Poppins"/>
                <a:sym typeface="Poppins"/>
              </a:rPr>
              <a:t>Votre consommation actuelle</a:t>
            </a:r>
          </a:p>
        </p:txBody>
      </p:sp>
      <p:sp>
        <p:nvSpPr>
          <p:cNvPr id="17" name="TextBox 17"/>
          <p:cNvSpPr txBox="1"/>
          <p:nvPr/>
        </p:nvSpPr>
        <p:spPr>
          <a:xfrm>
            <a:off x="5879082" y="3301293"/>
            <a:ext cx="3201418" cy="680571"/>
          </a:xfrm>
          <a:prstGeom prst="rect">
            <a:avLst/>
          </a:prstGeom>
        </p:spPr>
        <p:txBody>
          <a:bodyPr wrap="square" lIns="0" tIns="0" rIns="0" bIns="0" rtlCol="0" anchor="t">
            <a:spAutoFit/>
          </a:bodyPr>
          <a:lstStyle/>
          <a:p>
            <a:pPr algn="l">
              <a:lnSpc>
                <a:spcPts val="1785"/>
              </a:lnSpc>
              <a:spcBef>
                <a:spcPct val="0"/>
              </a:spcBef>
            </a:pPr>
            <a:r>
              <a:rPr lang="en-US" sz="1275" dirty="0">
                <a:solidFill>
                  <a:srgbClr val="000000"/>
                </a:solidFill>
                <a:latin typeface="Poppins"/>
                <a:ea typeface="Poppins"/>
                <a:cs typeface="Poppins"/>
                <a:sym typeface="Poppins"/>
              </a:rPr>
              <a:t>Point de livraison :</a:t>
            </a:r>
            <a:endParaRPr lang="en-US" sz="1275" b="1" dirty="0">
              <a:solidFill>
                <a:srgbClr val="000000"/>
              </a:solidFill>
              <a:latin typeface="Poppins"/>
              <a:ea typeface="Poppins"/>
              <a:cs typeface="Poppins"/>
              <a:sym typeface="Poppins"/>
            </a:endParaRPr>
          </a:p>
          <a:p>
            <a:pPr algn="l">
              <a:lnSpc>
                <a:spcPts val="1785"/>
              </a:lnSpc>
              <a:spcBef>
                <a:spcPct val="0"/>
              </a:spcBef>
            </a:pPr>
            <a:endParaRPr lang="en-US" sz="1275" b="1" dirty="0">
              <a:solidFill>
                <a:srgbClr val="000000"/>
              </a:solidFill>
              <a:latin typeface="Poppins"/>
              <a:ea typeface="Poppins"/>
              <a:cs typeface="Poppins"/>
              <a:sym typeface="Poppins"/>
            </a:endParaRPr>
          </a:p>
          <a:p>
            <a:pPr algn="l">
              <a:lnSpc>
                <a:spcPts val="1785"/>
              </a:lnSpc>
              <a:spcBef>
                <a:spcPct val="0"/>
              </a:spcBef>
            </a:pPr>
            <a:endParaRPr lang="en-US" sz="1275" b="1" dirty="0">
              <a:solidFill>
                <a:srgbClr val="000000"/>
              </a:solidFill>
              <a:latin typeface="Poppins"/>
              <a:ea typeface="Poppins"/>
              <a:cs typeface="Poppins"/>
              <a:sym typeface="Poppins"/>
            </a:endParaRPr>
          </a:p>
        </p:txBody>
      </p:sp>
      <p:sp>
        <p:nvSpPr>
          <p:cNvPr id="18" name="TextBox 18"/>
          <p:cNvSpPr txBox="1"/>
          <p:nvPr/>
        </p:nvSpPr>
        <p:spPr>
          <a:xfrm>
            <a:off x="5879081" y="3709311"/>
            <a:ext cx="2765971" cy="1603901"/>
          </a:xfrm>
          <a:prstGeom prst="rect">
            <a:avLst/>
          </a:prstGeom>
        </p:spPr>
        <p:txBody>
          <a:bodyPr lIns="0" tIns="0" rIns="0" bIns="0" rtlCol="0" anchor="t">
            <a:spAutoFit/>
          </a:bodyPr>
          <a:lstStyle/>
          <a:p>
            <a:pPr algn="l">
              <a:lnSpc>
                <a:spcPts val="1785"/>
              </a:lnSpc>
            </a:pPr>
            <a:endParaRPr lang="en-US" sz="1275" dirty="0">
              <a:solidFill>
                <a:srgbClr val="000000"/>
              </a:solidFill>
              <a:latin typeface="Poppins"/>
              <a:ea typeface="Poppins"/>
              <a:cs typeface="Poppins"/>
              <a:sym typeface="Poppins"/>
            </a:endParaRPr>
          </a:p>
          <a:p>
            <a:pPr algn="l">
              <a:lnSpc>
                <a:spcPts val="1785"/>
              </a:lnSpc>
            </a:pPr>
            <a:r>
              <a:rPr lang="en-US" sz="1275" dirty="0" err="1">
                <a:solidFill>
                  <a:srgbClr val="000000"/>
                </a:solidFill>
                <a:latin typeface="Poppins"/>
                <a:ea typeface="Poppins"/>
                <a:cs typeface="Poppins"/>
                <a:sym typeface="Poppins"/>
              </a:rPr>
              <a:t>Heures</a:t>
            </a:r>
            <a:r>
              <a:rPr lang="en-US" sz="1275" dirty="0">
                <a:solidFill>
                  <a:srgbClr val="000000"/>
                </a:solidFill>
                <a:latin typeface="Poppins"/>
                <a:ea typeface="Poppins"/>
                <a:cs typeface="Poppins"/>
                <a:sym typeface="Poppins"/>
              </a:rPr>
              <a:t> </a:t>
            </a:r>
            <a:r>
              <a:rPr lang="en-US" sz="1275" dirty="0" err="1">
                <a:solidFill>
                  <a:srgbClr val="000000"/>
                </a:solidFill>
                <a:latin typeface="Poppins"/>
                <a:ea typeface="Poppins"/>
                <a:cs typeface="Poppins"/>
                <a:sym typeface="Poppins"/>
              </a:rPr>
              <a:t>pleines</a:t>
            </a:r>
            <a:r>
              <a:rPr lang="en-US" sz="1275" dirty="0">
                <a:solidFill>
                  <a:srgbClr val="000000"/>
                </a:solidFill>
                <a:latin typeface="Poppins"/>
                <a:ea typeface="Poppins"/>
                <a:cs typeface="Poppins"/>
                <a:sym typeface="Poppins"/>
              </a:rPr>
              <a:t> : </a:t>
            </a:r>
            <a:r>
              <a:rPr lang="en-US" sz="1275" dirty="0" err="1">
                <a:solidFill>
                  <a:srgbClr val="000000"/>
                </a:solidFill>
                <a:latin typeface="Poppins"/>
                <a:ea typeface="Poppins"/>
                <a:cs typeface="Poppins"/>
                <a:sym typeface="Poppins"/>
              </a:rPr>
              <a:t>Mwh</a:t>
            </a:r>
            <a:endParaRPr lang="en-US" sz="1275" dirty="0">
              <a:solidFill>
                <a:srgbClr val="000000"/>
              </a:solidFill>
              <a:latin typeface="Poppins"/>
              <a:ea typeface="Poppins"/>
              <a:cs typeface="Poppins"/>
              <a:sym typeface="Poppins"/>
            </a:endParaRPr>
          </a:p>
          <a:p>
            <a:pPr algn="l">
              <a:lnSpc>
                <a:spcPts val="1785"/>
              </a:lnSpc>
            </a:pPr>
            <a:r>
              <a:rPr lang="en-US" sz="1275" i="1" dirty="0">
                <a:solidFill>
                  <a:srgbClr val="000000"/>
                </a:solidFill>
                <a:latin typeface="Poppins" panose="00000500000000000000" pitchFamily="2" charset="0"/>
                <a:ea typeface="Poppins Bold Italics"/>
                <a:cs typeface="Poppins" panose="00000500000000000000" pitchFamily="2" charset="0"/>
                <a:sym typeface="Poppins Bold Italics"/>
              </a:rPr>
              <a:t>Prix/</a:t>
            </a:r>
            <a:r>
              <a:rPr lang="en-US" sz="1275" i="1" dirty="0" err="1">
                <a:solidFill>
                  <a:srgbClr val="000000"/>
                </a:solidFill>
                <a:latin typeface="Poppins" panose="00000500000000000000" pitchFamily="2" charset="0"/>
                <a:ea typeface="Poppins Bold Italics"/>
                <a:cs typeface="Poppins" panose="00000500000000000000" pitchFamily="2" charset="0"/>
                <a:sym typeface="Poppins Bold Italics"/>
              </a:rPr>
              <a:t>Mwh</a:t>
            </a:r>
            <a:r>
              <a:rPr lang="en-US" sz="1275" i="1" dirty="0">
                <a:solidFill>
                  <a:srgbClr val="000000"/>
                </a:solidFill>
                <a:latin typeface="Poppins" panose="00000500000000000000" pitchFamily="2" charset="0"/>
                <a:ea typeface="Poppins Bold Italics"/>
                <a:cs typeface="Poppins" panose="00000500000000000000" pitchFamily="2" charset="0"/>
                <a:sym typeface="Poppins Bold Italics"/>
              </a:rPr>
              <a:t>:</a:t>
            </a:r>
            <a:r>
              <a:rPr lang="en-US" sz="1275" b="1" i="1" dirty="0">
                <a:solidFill>
                  <a:srgbClr val="000000"/>
                </a:solidFill>
                <a:latin typeface="Poppins" panose="00000500000000000000" pitchFamily="2" charset="0"/>
                <a:ea typeface="Poppins Bold Italics"/>
                <a:cs typeface="Poppins" panose="00000500000000000000" pitchFamily="2" charset="0"/>
                <a:sym typeface="Poppins Bold Italics"/>
              </a:rPr>
              <a:t> </a:t>
            </a:r>
            <a:r>
              <a:rPr lang="en-US" sz="1275" b="1" i="1" dirty="0">
                <a:solidFill>
                  <a:srgbClr val="000000"/>
                </a:solidFill>
                <a:latin typeface="Poppins Bold Italics"/>
                <a:ea typeface="Poppins Bold Italics"/>
                <a:cs typeface="Poppins Bold Italics"/>
                <a:sym typeface="Poppins Bold Italics"/>
              </a:rPr>
              <a:t>€ </a:t>
            </a:r>
          </a:p>
          <a:p>
            <a:pPr algn="l">
              <a:lnSpc>
                <a:spcPts val="1785"/>
              </a:lnSpc>
            </a:pPr>
            <a:endParaRPr lang="en-US" sz="1275" b="1" i="1" dirty="0">
              <a:solidFill>
                <a:srgbClr val="000000"/>
              </a:solidFill>
              <a:latin typeface="Poppins Bold Italics"/>
              <a:ea typeface="Poppins Bold Italics"/>
              <a:cs typeface="Poppins Bold Italics"/>
              <a:sym typeface="Poppins Bold Italics"/>
            </a:endParaRPr>
          </a:p>
          <a:p>
            <a:pPr algn="l">
              <a:lnSpc>
                <a:spcPts val="1785"/>
              </a:lnSpc>
            </a:pPr>
            <a:r>
              <a:rPr lang="en-US" sz="1275" dirty="0">
                <a:solidFill>
                  <a:srgbClr val="000000"/>
                </a:solidFill>
                <a:latin typeface="Poppins"/>
                <a:ea typeface="Poppins"/>
                <a:cs typeface="Poppins"/>
                <a:sym typeface="Poppins"/>
              </a:rPr>
              <a:t>Heures </a:t>
            </a:r>
            <a:r>
              <a:rPr lang="en-US" sz="1275" dirty="0" err="1">
                <a:solidFill>
                  <a:srgbClr val="000000"/>
                </a:solidFill>
                <a:latin typeface="Poppins"/>
                <a:ea typeface="Poppins"/>
                <a:cs typeface="Poppins"/>
                <a:sym typeface="Poppins"/>
              </a:rPr>
              <a:t>creuses</a:t>
            </a:r>
            <a:r>
              <a:rPr lang="en-US" sz="1275" dirty="0">
                <a:solidFill>
                  <a:srgbClr val="000000"/>
                </a:solidFill>
                <a:latin typeface="Poppins"/>
                <a:ea typeface="Poppins"/>
                <a:cs typeface="Poppins"/>
                <a:sym typeface="Poppins"/>
              </a:rPr>
              <a:t> : </a:t>
            </a:r>
            <a:r>
              <a:rPr lang="en-US" sz="1275" dirty="0" err="1">
                <a:solidFill>
                  <a:srgbClr val="000000"/>
                </a:solidFill>
                <a:latin typeface="Poppins"/>
                <a:ea typeface="Poppins"/>
                <a:cs typeface="Poppins"/>
                <a:sym typeface="Poppins"/>
              </a:rPr>
              <a:t>Mwh</a:t>
            </a:r>
            <a:endParaRPr lang="en-US" sz="1275" dirty="0">
              <a:solidFill>
                <a:srgbClr val="000000"/>
              </a:solidFill>
              <a:latin typeface="Poppins"/>
              <a:ea typeface="Poppins"/>
              <a:cs typeface="Poppins"/>
              <a:sym typeface="Poppins"/>
            </a:endParaRPr>
          </a:p>
          <a:p>
            <a:pPr algn="l">
              <a:lnSpc>
                <a:spcPts val="1785"/>
              </a:lnSpc>
            </a:pPr>
            <a:r>
              <a:rPr lang="en-US" sz="1275" i="1" dirty="0">
                <a:solidFill>
                  <a:srgbClr val="000000"/>
                </a:solidFill>
                <a:latin typeface="Poppins" panose="00000500000000000000" pitchFamily="2" charset="0"/>
                <a:ea typeface="Poppins Bold Italics"/>
                <a:cs typeface="Poppins" panose="00000500000000000000" pitchFamily="2" charset="0"/>
                <a:sym typeface="Poppins Bold Italics"/>
              </a:rPr>
              <a:t>Prix/</a:t>
            </a:r>
            <a:r>
              <a:rPr lang="en-US" sz="1275" i="1" dirty="0" err="1">
                <a:solidFill>
                  <a:srgbClr val="000000"/>
                </a:solidFill>
                <a:latin typeface="Poppins" panose="00000500000000000000" pitchFamily="2" charset="0"/>
                <a:ea typeface="Poppins Bold Italics"/>
                <a:cs typeface="Poppins" panose="00000500000000000000" pitchFamily="2" charset="0"/>
                <a:sym typeface="Poppins Bold Italics"/>
              </a:rPr>
              <a:t>Mwh</a:t>
            </a:r>
            <a:r>
              <a:rPr lang="en-US" sz="1275" i="1">
                <a:solidFill>
                  <a:srgbClr val="000000"/>
                </a:solidFill>
                <a:latin typeface="Poppins" panose="00000500000000000000" pitchFamily="2" charset="0"/>
                <a:ea typeface="Poppins Bold Italics"/>
                <a:cs typeface="Poppins" panose="00000500000000000000" pitchFamily="2" charset="0"/>
                <a:sym typeface="Poppins Bold Italics"/>
              </a:rPr>
              <a:t>:</a:t>
            </a:r>
            <a:r>
              <a:rPr lang="en-US" sz="1275" b="1" i="1">
                <a:solidFill>
                  <a:srgbClr val="000000"/>
                </a:solidFill>
                <a:latin typeface="Poppins" panose="00000500000000000000" pitchFamily="2" charset="0"/>
                <a:ea typeface="Poppins Bold Italics"/>
                <a:cs typeface="Poppins" panose="00000500000000000000" pitchFamily="2" charset="0"/>
                <a:sym typeface="Poppins Bold Italics"/>
              </a:rPr>
              <a:t> </a:t>
            </a:r>
            <a:r>
              <a:rPr lang="en-US" sz="1275" b="1" i="1">
                <a:solidFill>
                  <a:srgbClr val="000000"/>
                </a:solidFill>
                <a:latin typeface="Poppins Bold Italics"/>
                <a:ea typeface="Poppins Bold Italics"/>
                <a:cs typeface="Poppins Bold Italics"/>
                <a:sym typeface="Poppins Bold Italics"/>
              </a:rPr>
              <a:t>€ </a:t>
            </a:r>
          </a:p>
          <a:p>
            <a:pPr algn="l">
              <a:lnSpc>
                <a:spcPts val="1785"/>
              </a:lnSpc>
            </a:pPr>
            <a:endParaRPr lang="en-US" sz="1275" dirty="0">
              <a:solidFill>
                <a:srgbClr val="000000"/>
              </a:solidFill>
              <a:latin typeface="Poppins"/>
              <a:ea typeface="Poppins"/>
              <a:cs typeface="Poppins"/>
              <a:sym typeface="Poppins"/>
            </a:endParaRPr>
          </a:p>
        </p:txBody>
      </p:sp>
      <p:sp>
        <p:nvSpPr>
          <p:cNvPr id="19" name="TextBox 19"/>
          <p:cNvSpPr txBox="1"/>
          <p:nvPr/>
        </p:nvSpPr>
        <p:spPr>
          <a:xfrm>
            <a:off x="7694643" y="5595062"/>
            <a:ext cx="1985358" cy="219099"/>
          </a:xfrm>
          <a:prstGeom prst="rect">
            <a:avLst/>
          </a:prstGeom>
        </p:spPr>
        <p:txBody>
          <a:bodyPr wrap="square" lIns="0" tIns="0" rIns="0" bIns="0" rtlCol="0" anchor="t">
            <a:spAutoFit/>
          </a:bodyPr>
          <a:lstStyle/>
          <a:p>
            <a:pPr algn="l">
              <a:lnSpc>
                <a:spcPts val="1792"/>
              </a:lnSpc>
              <a:spcBef>
                <a:spcPct val="0"/>
              </a:spcBef>
            </a:pPr>
            <a:r>
              <a:rPr lang="en-US" sz="1280" b="1" dirty="0">
                <a:solidFill>
                  <a:srgbClr val="000000"/>
                </a:solidFill>
                <a:latin typeface="Poppins Bold"/>
                <a:ea typeface="Poppins Bold"/>
                <a:cs typeface="Poppins Bold"/>
                <a:sym typeface="Poppins Bold"/>
              </a:rPr>
              <a:t>Prix </a:t>
            </a:r>
            <a:r>
              <a:rPr lang="en-US" sz="1280" b="1" dirty="0" err="1">
                <a:solidFill>
                  <a:srgbClr val="000000"/>
                </a:solidFill>
                <a:latin typeface="Poppins Bold"/>
                <a:ea typeface="Poppins Bold"/>
                <a:cs typeface="Poppins Bold"/>
                <a:sym typeface="Poppins Bold"/>
              </a:rPr>
              <a:t>Moyen</a:t>
            </a:r>
            <a:r>
              <a:rPr lang="en-US" sz="1280" b="1" dirty="0">
                <a:solidFill>
                  <a:srgbClr val="000000"/>
                </a:solidFill>
                <a:latin typeface="Poppins Bold"/>
                <a:ea typeface="Poppins Bold"/>
                <a:cs typeface="Poppins Bold"/>
                <a:sym typeface="Poppins Bold"/>
              </a:rPr>
              <a:t>/An : €</a:t>
            </a:r>
          </a:p>
        </p:txBody>
      </p:sp>
      <p:sp>
        <p:nvSpPr>
          <p:cNvPr id="20" name="TextBox 19">
            <a:extLst>
              <a:ext uri="{FF2B5EF4-FFF2-40B4-BE49-F238E27FC236}">
                <a16:creationId xmlns:a16="http://schemas.microsoft.com/office/drawing/2014/main" id="{406187E1-AF83-E1FF-3E2A-DE05FB36DEA8}"/>
              </a:ext>
            </a:extLst>
          </p:cNvPr>
          <p:cNvSpPr txBox="1"/>
          <p:nvPr/>
        </p:nvSpPr>
        <p:spPr>
          <a:xfrm>
            <a:off x="5825476" y="5606454"/>
            <a:ext cx="1634514" cy="219099"/>
          </a:xfrm>
          <a:prstGeom prst="rect">
            <a:avLst/>
          </a:prstGeom>
        </p:spPr>
        <p:txBody>
          <a:bodyPr wrap="square" lIns="0" tIns="0" rIns="0" bIns="0" rtlCol="0" anchor="t">
            <a:spAutoFit/>
          </a:bodyPr>
          <a:lstStyle/>
          <a:p>
            <a:pPr algn="l">
              <a:lnSpc>
                <a:spcPts val="1792"/>
              </a:lnSpc>
              <a:spcBef>
                <a:spcPct val="0"/>
              </a:spcBef>
            </a:pPr>
            <a:r>
              <a:rPr lang="en-US" sz="1280" b="1" dirty="0">
                <a:solidFill>
                  <a:srgbClr val="000000"/>
                </a:solidFill>
                <a:latin typeface="Poppins Bold"/>
                <a:ea typeface="Poppins Bold"/>
                <a:cs typeface="Poppins Bold"/>
                <a:sym typeface="Poppins Bold"/>
              </a:rPr>
              <a:t>TOTAL </a:t>
            </a:r>
            <a:r>
              <a:rPr lang="en-US" sz="1280" b="1" dirty="0" err="1">
                <a:solidFill>
                  <a:srgbClr val="000000"/>
                </a:solidFill>
                <a:latin typeface="Poppins Bold"/>
                <a:ea typeface="Poppins Bold"/>
                <a:cs typeface="Poppins Bold"/>
                <a:sym typeface="Poppins Bold"/>
              </a:rPr>
              <a:t>Mwh</a:t>
            </a:r>
            <a:r>
              <a:rPr lang="en-US" sz="1280" b="1" dirty="0">
                <a:solidFill>
                  <a:srgbClr val="000000"/>
                </a:solidFill>
                <a:latin typeface="Poppins Bold"/>
                <a:ea typeface="Poppins Bold"/>
                <a:cs typeface="Poppins Bold"/>
                <a:sym typeface="Poppins Bold"/>
              </a:rPr>
              <a:t>/An :</a:t>
            </a:r>
          </a:p>
        </p:txBody>
      </p:sp>
      <p:pic>
        <p:nvPicPr>
          <p:cNvPr id="9" name="Image 8" descr="Une image contenant Graphique, Police, graphisme, conception&#10;&#10;Description générée automatiquement">
            <a:extLst>
              <a:ext uri="{FF2B5EF4-FFF2-40B4-BE49-F238E27FC236}">
                <a16:creationId xmlns:a16="http://schemas.microsoft.com/office/drawing/2014/main" id="{6CB683D1-1735-ADC9-CA72-16ED24F6D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978" y="2490129"/>
            <a:ext cx="1106990" cy="470903"/>
          </a:xfrm>
          <a:prstGeom prst="rect">
            <a:avLst/>
          </a:prstGeom>
        </p:spPr>
      </p:pic>
      <p:grpSp>
        <p:nvGrpSpPr>
          <p:cNvPr id="16" name="Group 2">
            <a:extLst>
              <a:ext uri="{FF2B5EF4-FFF2-40B4-BE49-F238E27FC236}">
                <a16:creationId xmlns:a16="http://schemas.microsoft.com/office/drawing/2014/main" id="{135A56F2-6107-AC36-9383-3672A7867E6B}"/>
              </a:ext>
            </a:extLst>
          </p:cNvPr>
          <p:cNvGrpSpPr/>
          <p:nvPr/>
        </p:nvGrpSpPr>
        <p:grpSpPr>
          <a:xfrm>
            <a:off x="1010279" y="1423045"/>
            <a:ext cx="4010831" cy="5497370"/>
            <a:chOff x="0" y="0"/>
            <a:chExt cx="1437391" cy="1970133"/>
          </a:xfrm>
        </p:grpSpPr>
        <p:sp>
          <p:nvSpPr>
            <p:cNvPr id="22" name="Freeform 3">
              <a:extLst>
                <a:ext uri="{FF2B5EF4-FFF2-40B4-BE49-F238E27FC236}">
                  <a16:creationId xmlns:a16="http://schemas.microsoft.com/office/drawing/2014/main" id="{4E4CB5E1-B8F1-66C5-0F2B-DA56143008D1}"/>
                </a:ext>
              </a:extLst>
            </p:cNvPr>
            <p:cNvSpPr/>
            <p:nvPr/>
          </p:nvSpPr>
          <p:spPr>
            <a:xfrm>
              <a:off x="0" y="0"/>
              <a:ext cx="1437391" cy="1970133"/>
            </a:xfrm>
            <a:custGeom>
              <a:avLst/>
              <a:gdLst/>
              <a:ahLst/>
              <a:cxnLst/>
              <a:rect l="l" t="t" r="r" b="b"/>
              <a:pathLst>
                <a:path w="1437391" h="1970133">
                  <a:moveTo>
                    <a:pt x="48256" y="0"/>
                  </a:moveTo>
                  <a:lnTo>
                    <a:pt x="1389135" y="0"/>
                  </a:lnTo>
                  <a:cubicBezTo>
                    <a:pt x="1401933" y="0"/>
                    <a:pt x="1414208" y="5084"/>
                    <a:pt x="1423257" y="14134"/>
                  </a:cubicBezTo>
                  <a:cubicBezTo>
                    <a:pt x="1432307" y="23184"/>
                    <a:pt x="1437391" y="35458"/>
                    <a:pt x="1437391" y="48256"/>
                  </a:cubicBezTo>
                  <a:lnTo>
                    <a:pt x="1437391" y="1921877"/>
                  </a:lnTo>
                  <a:cubicBezTo>
                    <a:pt x="1437391" y="1934675"/>
                    <a:pt x="1432307" y="1946949"/>
                    <a:pt x="1423257" y="1955999"/>
                  </a:cubicBezTo>
                  <a:cubicBezTo>
                    <a:pt x="1414208" y="1965049"/>
                    <a:pt x="1401933" y="1970133"/>
                    <a:pt x="1389135" y="1970133"/>
                  </a:cubicBezTo>
                  <a:lnTo>
                    <a:pt x="48256" y="1970133"/>
                  </a:lnTo>
                  <a:cubicBezTo>
                    <a:pt x="35458" y="1970133"/>
                    <a:pt x="23184" y="1965049"/>
                    <a:pt x="14134" y="1955999"/>
                  </a:cubicBezTo>
                  <a:cubicBezTo>
                    <a:pt x="5084" y="1946949"/>
                    <a:pt x="0" y="1934675"/>
                    <a:pt x="0" y="1921877"/>
                  </a:cubicBezTo>
                  <a:lnTo>
                    <a:pt x="0" y="48256"/>
                  </a:lnTo>
                  <a:cubicBezTo>
                    <a:pt x="0" y="35458"/>
                    <a:pt x="5084" y="23184"/>
                    <a:pt x="14134" y="14134"/>
                  </a:cubicBezTo>
                  <a:cubicBezTo>
                    <a:pt x="23184" y="5084"/>
                    <a:pt x="35458" y="0"/>
                    <a:pt x="48256" y="0"/>
                  </a:cubicBezTo>
                  <a:close/>
                </a:path>
              </a:pathLst>
            </a:custGeom>
            <a:solidFill>
              <a:srgbClr val="FFFFFF"/>
            </a:solidFill>
          </p:spPr>
          <p:txBody>
            <a:bodyPr/>
            <a:lstStyle/>
            <a:p>
              <a:endParaRPr lang="fr-FR" dirty="0"/>
            </a:p>
          </p:txBody>
        </p:sp>
        <p:sp>
          <p:nvSpPr>
            <p:cNvPr id="23" name="TextBox 4">
              <a:extLst>
                <a:ext uri="{FF2B5EF4-FFF2-40B4-BE49-F238E27FC236}">
                  <a16:creationId xmlns:a16="http://schemas.microsoft.com/office/drawing/2014/main" id="{18147735-3DB9-30A7-9428-4F712FAE7F52}"/>
                </a:ext>
              </a:extLst>
            </p:cNvPr>
            <p:cNvSpPr txBox="1"/>
            <p:nvPr/>
          </p:nvSpPr>
          <p:spPr>
            <a:xfrm>
              <a:off x="0" y="-28575"/>
              <a:ext cx="1437391" cy="1998708"/>
            </a:xfrm>
            <a:prstGeom prst="rect">
              <a:avLst/>
            </a:prstGeom>
          </p:spPr>
          <p:txBody>
            <a:bodyPr lIns="50800" tIns="50800" rIns="50800" bIns="50800" rtlCol="0" anchor="ctr"/>
            <a:lstStyle/>
            <a:p>
              <a:pPr algn="ctr">
                <a:lnSpc>
                  <a:spcPts val="1960"/>
                </a:lnSpc>
                <a:spcBef>
                  <a:spcPct val="0"/>
                </a:spcBef>
              </a:pPr>
              <a:endParaRPr dirty="0"/>
            </a:p>
          </p:txBody>
        </p:sp>
      </p:grpSp>
      <p:sp>
        <p:nvSpPr>
          <p:cNvPr id="24" name="AutoShape 8">
            <a:extLst>
              <a:ext uri="{FF2B5EF4-FFF2-40B4-BE49-F238E27FC236}">
                <a16:creationId xmlns:a16="http://schemas.microsoft.com/office/drawing/2014/main" id="{ED6E7C6E-71B0-BAFE-FCCA-08435E96FEF1}"/>
              </a:ext>
            </a:extLst>
          </p:cNvPr>
          <p:cNvSpPr/>
          <p:nvPr/>
        </p:nvSpPr>
        <p:spPr>
          <a:xfrm>
            <a:off x="1220645" y="4774542"/>
            <a:ext cx="1636370" cy="1332"/>
          </a:xfrm>
          <a:prstGeom prst="line">
            <a:avLst/>
          </a:prstGeom>
          <a:ln w="9525" cap="flat">
            <a:solidFill>
              <a:srgbClr val="FD5252"/>
            </a:solidFill>
            <a:prstDash val="solid"/>
            <a:headEnd type="none" w="sm" len="sm"/>
            <a:tailEnd type="none" w="sm" len="sm"/>
          </a:ln>
        </p:spPr>
        <p:txBody>
          <a:bodyPr/>
          <a:lstStyle/>
          <a:p>
            <a:endParaRPr lang="fr-FR" dirty="0"/>
          </a:p>
        </p:txBody>
      </p:sp>
      <p:sp>
        <p:nvSpPr>
          <p:cNvPr id="25" name="Freeform 10">
            <a:extLst>
              <a:ext uri="{FF2B5EF4-FFF2-40B4-BE49-F238E27FC236}">
                <a16:creationId xmlns:a16="http://schemas.microsoft.com/office/drawing/2014/main" id="{10D70977-E06F-A8BC-E129-F9BA49D938A1}"/>
              </a:ext>
            </a:extLst>
          </p:cNvPr>
          <p:cNvSpPr/>
          <p:nvPr/>
        </p:nvSpPr>
        <p:spPr>
          <a:xfrm>
            <a:off x="1195730" y="1742628"/>
            <a:ext cx="455111" cy="458445"/>
          </a:xfrm>
          <a:custGeom>
            <a:avLst/>
            <a:gdLst/>
            <a:ahLst/>
            <a:cxnLst/>
            <a:rect l="l" t="t" r="r" b="b"/>
            <a:pathLst>
              <a:path w="455111" h="458445">
                <a:moveTo>
                  <a:pt x="0" y="0"/>
                </a:moveTo>
                <a:lnTo>
                  <a:pt x="455111" y="0"/>
                </a:lnTo>
                <a:lnTo>
                  <a:pt x="455111" y="458445"/>
                </a:lnTo>
                <a:lnTo>
                  <a:pt x="0" y="458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26" name="TextBox 13">
            <a:extLst>
              <a:ext uri="{FF2B5EF4-FFF2-40B4-BE49-F238E27FC236}">
                <a16:creationId xmlns:a16="http://schemas.microsoft.com/office/drawing/2014/main" id="{2C3AA2C2-7B77-7319-5BE1-553A80A3C9CB}"/>
              </a:ext>
            </a:extLst>
          </p:cNvPr>
          <p:cNvSpPr txBox="1"/>
          <p:nvPr/>
        </p:nvSpPr>
        <p:spPr>
          <a:xfrm>
            <a:off x="1765141" y="1686926"/>
            <a:ext cx="2435837" cy="598424"/>
          </a:xfrm>
          <a:prstGeom prst="rect">
            <a:avLst/>
          </a:prstGeom>
        </p:spPr>
        <p:txBody>
          <a:bodyPr lIns="0" tIns="0" rIns="0" bIns="0" rtlCol="0" anchor="t">
            <a:spAutoFit/>
          </a:bodyPr>
          <a:lstStyle/>
          <a:p>
            <a:pPr algn="l">
              <a:lnSpc>
                <a:spcPts val="2323"/>
              </a:lnSpc>
            </a:pPr>
            <a:r>
              <a:rPr lang="en-US" sz="2300" dirty="0">
                <a:solidFill>
                  <a:srgbClr val="FD5252"/>
                </a:solidFill>
                <a:latin typeface="Poppins"/>
                <a:ea typeface="Poppins"/>
                <a:cs typeface="Poppins"/>
                <a:sym typeface="Poppins"/>
              </a:rPr>
              <a:t>Informations</a:t>
            </a:r>
          </a:p>
          <a:p>
            <a:pPr algn="l">
              <a:lnSpc>
                <a:spcPts val="2323"/>
              </a:lnSpc>
            </a:pPr>
            <a:r>
              <a:rPr lang="en-US" sz="2300" dirty="0">
                <a:solidFill>
                  <a:srgbClr val="FD5252"/>
                </a:solidFill>
                <a:latin typeface="Poppins"/>
                <a:ea typeface="Poppins"/>
                <a:cs typeface="Poppins"/>
                <a:sym typeface="Poppins"/>
              </a:rPr>
              <a:t>personnelles</a:t>
            </a:r>
          </a:p>
        </p:txBody>
      </p:sp>
      <p:sp>
        <p:nvSpPr>
          <p:cNvPr id="27" name="TextBox 15">
            <a:extLst>
              <a:ext uri="{FF2B5EF4-FFF2-40B4-BE49-F238E27FC236}">
                <a16:creationId xmlns:a16="http://schemas.microsoft.com/office/drawing/2014/main" id="{4C55228D-C5EA-DD08-8B6E-F961E57962C2}"/>
              </a:ext>
            </a:extLst>
          </p:cNvPr>
          <p:cNvSpPr txBox="1"/>
          <p:nvPr/>
        </p:nvSpPr>
        <p:spPr>
          <a:xfrm>
            <a:off x="1195730" y="5062531"/>
            <a:ext cx="3617570" cy="1142236"/>
          </a:xfrm>
          <a:prstGeom prst="rect">
            <a:avLst/>
          </a:prstGeom>
        </p:spPr>
        <p:txBody>
          <a:bodyPr wrap="square" lIns="0" tIns="0" rIns="0" bIns="0" rtlCol="0" anchor="t">
            <a:spAutoFit/>
          </a:bodyPr>
          <a:lstStyle/>
          <a:p>
            <a:pPr algn="l">
              <a:lnSpc>
                <a:spcPts val="1785"/>
              </a:lnSpc>
            </a:pPr>
            <a:r>
              <a:rPr lang="en-US" sz="1275" b="1" dirty="0">
                <a:solidFill>
                  <a:srgbClr val="000000"/>
                </a:solidFill>
                <a:latin typeface="Poppins Semi-Bold"/>
                <a:ea typeface="Poppins Semi-Bold"/>
                <a:cs typeface="Poppins Semi-Bold"/>
                <a:sym typeface="Poppins Semi-Bold"/>
              </a:rPr>
              <a:t>Informations du gérant</a:t>
            </a:r>
          </a:p>
          <a:p>
            <a:pPr algn="l">
              <a:lnSpc>
                <a:spcPts val="1785"/>
              </a:lnSpc>
            </a:pPr>
            <a:endParaRPr lang="en-US" sz="1275" b="1" dirty="0">
              <a:solidFill>
                <a:srgbClr val="000000"/>
              </a:solidFill>
              <a:latin typeface="Poppins Semi-Bold"/>
              <a:ea typeface="Poppins Semi-Bold"/>
              <a:cs typeface="Poppins Semi-Bold"/>
              <a:sym typeface="Poppins Semi-Bold"/>
            </a:endParaRPr>
          </a:p>
          <a:p>
            <a:pPr algn="l">
              <a:lnSpc>
                <a:spcPts val="1785"/>
              </a:lnSpc>
            </a:pPr>
            <a:r>
              <a:rPr lang="en-US" sz="1275" dirty="0">
                <a:solidFill>
                  <a:srgbClr val="000000"/>
                </a:solidFill>
                <a:latin typeface="Poppins"/>
                <a:ea typeface="Poppins"/>
                <a:cs typeface="Poppins"/>
                <a:sym typeface="Poppins"/>
              </a:rPr>
              <a:t>Nom </a:t>
            </a:r>
            <a:r>
              <a:rPr lang="en-US" sz="1275" dirty="0" err="1">
                <a:solidFill>
                  <a:srgbClr val="000000"/>
                </a:solidFill>
                <a:latin typeface="Poppins"/>
                <a:ea typeface="Poppins"/>
                <a:cs typeface="Poppins"/>
                <a:sym typeface="Poppins"/>
              </a:rPr>
              <a:t>Prénom</a:t>
            </a:r>
            <a:r>
              <a:rPr lang="en-US" sz="1275" dirty="0">
                <a:solidFill>
                  <a:srgbClr val="000000"/>
                </a:solidFill>
                <a:latin typeface="Poppins"/>
                <a:ea typeface="Poppins"/>
                <a:cs typeface="Poppins"/>
                <a:sym typeface="Poppins"/>
              </a:rPr>
              <a:t> :</a:t>
            </a:r>
          </a:p>
          <a:p>
            <a:pPr>
              <a:lnSpc>
                <a:spcPts val="1785"/>
              </a:lnSpc>
            </a:pPr>
            <a:r>
              <a:rPr lang="en-US" sz="1275" dirty="0">
                <a:solidFill>
                  <a:srgbClr val="000000"/>
                </a:solidFill>
                <a:latin typeface="Poppins"/>
                <a:ea typeface="Poppins"/>
                <a:cs typeface="Poppins"/>
                <a:sym typeface="Poppins"/>
              </a:rPr>
              <a:t>Adresse mail :</a:t>
            </a:r>
          </a:p>
          <a:p>
            <a:pPr algn="l">
              <a:lnSpc>
                <a:spcPts val="1785"/>
              </a:lnSpc>
            </a:pPr>
            <a:r>
              <a:rPr lang="en-US" sz="1275" dirty="0" err="1">
                <a:solidFill>
                  <a:srgbClr val="000000"/>
                </a:solidFill>
                <a:latin typeface="Poppins"/>
                <a:ea typeface="Poppins"/>
                <a:cs typeface="Poppins"/>
                <a:sym typeface="Poppins"/>
              </a:rPr>
              <a:t>Numéro</a:t>
            </a:r>
            <a:r>
              <a:rPr lang="en-US" sz="1275" dirty="0">
                <a:solidFill>
                  <a:srgbClr val="000000"/>
                </a:solidFill>
                <a:latin typeface="Poppins"/>
                <a:ea typeface="Poppins"/>
                <a:cs typeface="Poppins"/>
                <a:sym typeface="Poppins"/>
              </a:rPr>
              <a:t> de </a:t>
            </a:r>
            <a:r>
              <a:rPr lang="en-US" sz="1275" dirty="0" err="1">
                <a:solidFill>
                  <a:srgbClr val="000000"/>
                </a:solidFill>
                <a:latin typeface="Poppins"/>
                <a:ea typeface="Poppins"/>
                <a:cs typeface="Poppins"/>
                <a:sym typeface="Poppins"/>
              </a:rPr>
              <a:t>téléphone</a:t>
            </a:r>
            <a:r>
              <a:rPr lang="en-US" sz="1275" dirty="0">
                <a:solidFill>
                  <a:srgbClr val="000000"/>
                </a:solidFill>
                <a:latin typeface="Poppins"/>
                <a:ea typeface="Poppins"/>
                <a:cs typeface="Poppins"/>
                <a:sym typeface="Poppins"/>
              </a:rPr>
              <a:t> :</a:t>
            </a:r>
          </a:p>
        </p:txBody>
      </p:sp>
      <p:sp>
        <p:nvSpPr>
          <p:cNvPr id="28" name="ZoneTexte 27">
            <a:extLst>
              <a:ext uri="{FF2B5EF4-FFF2-40B4-BE49-F238E27FC236}">
                <a16:creationId xmlns:a16="http://schemas.microsoft.com/office/drawing/2014/main" id="{49928231-47DC-54C7-B823-6ADDB8E9CC39}"/>
              </a:ext>
            </a:extLst>
          </p:cNvPr>
          <p:cNvSpPr txBox="1"/>
          <p:nvPr/>
        </p:nvSpPr>
        <p:spPr>
          <a:xfrm>
            <a:off x="1195730" y="2920707"/>
            <a:ext cx="4150970" cy="1462708"/>
          </a:xfrm>
          <a:prstGeom prst="rect">
            <a:avLst/>
          </a:prstGeom>
          <a:noFill/>
        </p:spPr>
        <p:txBody>
          <a:bodyPr wrap="square">
            <a:spAutoFit/>
          </a:bodyPr>
          <a:lstStyle/>
          <a:p>
            <a:pPr algn="l">
              <a:lnSpc>
                <a:spcPts val="1785"/>
              </a:lnSpc>
            </a:pPr>
            <a:r>
              <a:rPr lang="en-US" sz="1200" b="1" dirty="0" err="1">
                <a:solidFill>
                  <a:srgbClr val="000000"/>
                </a:solidFill>
                <a:latin typeface="Poppins Semi-Bold"/>
                <a:ea typeface="Poppins Semi-Bold"/>
                <a:cs typeface="Poppins Semi-Bold"/>
                <a:sym typeface="Poppins Semi-Bold"/>
              </a:rPr>
              <a:t>Informations</a:t>
            </a:r>
            <a:r>
              <a:rPr lang="en-US" sz="1200" b="1" dirty="0">
                <a:solidFill>
                  <a:srgbClr val="000000"/>
                </a:solidFill>
                <a:latin typeface="Poppins Semi-Bold"/>
                <a:ea typeface="Poppins Semi-Bold"/>
                <a:cs typeface="Poppins Semi-Bold"/>
                <a:sym typeface="Poppins Semi-Bold"/>
              </a:rPr>
              <a:t> de </a:t>
            </a:r>
            <a:r>
              <a:rPr lang="en-US" sz="1200" b="1" dirty="0" err="1">
                <a:solidFill>
                  <a:srgbClr val="000000"/>
                </a:solidFill>
                <a:latin typeface="Poppins Semi-Bold"/>
                <a:ea typeface="Poppins Semi-Bold"/>
                <a:cs typeface="Poppins Semi-Bold"/>
                <a:sym typeface="Poppins Semi-Bold"/>
              </a:rPr>
              <a:t>l’entreprise</a:t>
            </a:r>
            <a:endParaRPr lang="en-US" sz="1200" b="1" dirty="0">
              <a:solidFill>
                <a:srgbClr val="000000"/>
              </a:solidFill>
              <a:latin typeface="Poppins Semi-Bold"/>
              <a:ea typeface="Poppins Semi-Bold"/>
              <a:cs typeface="Poppins Semi-Bold"/>
              <a:sym typeface="Poppins Semi-Bold"/>
            </a:endParaRPr>
          </a:p>
          <a:p>
            <a:pPr algn="l">
              <a:lnSpc>
                <a:spcPts val="1785"/>
              </a:lnSpc>
            </a:pPr>
            <a:endParaRPr lang="en-US" sz="1200" b="1" dirty="0">
              <a:solidFill>
                <a:srgbClr val="000000"/>
              </a:solidFill>
              <a:latin typeface="Poppins Semi-Bold"/>
              <a:ea typeface="Poppins Semi-Bold"/>
              <a:cs typeface="Poppins Semi-Bold"/>
              <a:sym typeface="Poppins Semi-Bold"/>
            </a:endParaRPr>
          </a:p>
          <a:p>
            <a:pPr algn="l">
              <a:lnSpc>
                <a:spcPts val="1785"/>
              </a:lnSpc>
            </a:pPr>
            <a:r>
              <a:rPr lang="en-US" sz="1200" dirty="0">
                <a:solidFill>
                  <a:srgbClr val="000000"/>
                </a:solidFill>
                <a:latin typeface="Poppins"/>
                <a:ea typeface="Poppins"/>
                <a:cs typeface="Poppins"/>
                <a:sym typeface="Poppins"/>
              </a:rPr>
              <a:t>Raison </a:t>
            </a:r>
            <a:r>
              <a:rPr lang="en-US" sz="1200" dirty="0" err="1">
                <a:solidFill>
                  <a:srgbClr val="000000"/>
                </a:solidFill>
                <a:latin typeface="Poppins"/>
                <a:ea typeface="Poppins"/>
                <a:cs typeface="Poppins"/>
                <a:sym typeface="Poppins"/>
              </a:rPr>
              <a:t>sociale</a:t>
            </a:r>
            <a:r>
              <a:rPr lang="en-US" sz="1200" dirty="0">
                <a:solidFill>
                  <a:srgbClr val="000000"/>
                </a:solidFill>
                <a:latin typeface="Poppins"/>
                <a:ea typeface="Poppins"/>
                <a:cs typeface="Poppins"/>
                <a:sym typeface="Poppins"/>
              </a:rPr>
              <a:t> :</a:t>
            </a:r>
            <a:endParaRPr lang="en-US" sz="1200" b="1" dirty="0">
              <a:solidFill>
                <a:srgbClr val="000000"/>
              </a:solidFill>
              <a:latin typeface="Poppins"/>
              <a:ea typeface="Poppins"/>
              <a:cs typeface="Poppins"/>
              <a:sym typeface="Poppins"/>
            </a:endParaRPr>
          </a:p>
          <a:p>
            <a:pPr algn="l">
              <a:lnSpc>
                <a:spcPts val="1785"/>
              </a:lnSpc>
            </a:pPr>
            <a:r>
              <a:rPr lang="en-US" sz="1200" dirty="0" err="1">
                <a:solidFill>
                  <a:srgbClr val="000000"/>
                </a:solidFill>
                <a:latin typeface="Poppins"/>
                <a:ea typeface="Poppins"/>
                <a:cs typeface="Poppins"/>
                <a:sym typeface="Poppins"/>
              </a:rPr>
              <a:t>Numéro</a:t>
            </a:r>
            <a:r>
              <a:rPr lang="en-US" sz="1200" dirty="0">
                <a:solidFill>
                  <a:srgbClr val="000000"/>
                </a:solidFill>
                <a:latin typeface="Poppins"/>
                <a:ea typeface="Poppins"/>
                <a:cs typeface="Poppins"/>
                <a:sym typeface="Poppins"/>
              </a:rPr>
              <a:t> de SIRET : </a:t>
            </a:r>
          </a:p>
          <a:p>
            <a:pPr algn="l">
              <a:lnSpc>
                <a:spcPts val="1785"/>
              </a:lnSpc>
            </a:pPr>
            <a:r>
              <a:rPr lang="en-US" sz="1200" dirty="0" err="1">
                <a:solidFill>
                  <a:srgbClr val="000000"/>
                </a:solidFill>
                <a:latin typeface="Poppins"/>
                <a:ea typeface="Poppins"/>
                <a:cs typeface="Poppins"/>
                <a:sym typeface="Poppins"/>
              </a:rPr>
              <a:t>Numéro</a:t>
            </a:r>
            <a:r>
              <a:rPr lang="en-US" sz="1200" dirty="0">
                <a:solidFill>
                  <a:srgbClr val="000000"/>
                </a:solidFill>
                <a:latin typeface="Poppins"/>
                <a:ea typeface="Poppins"/>
                <a:cs typeface="Poppins"/>
                <a:sym typeface="Poppins"/>
              </a:rPr>
              <a:t> de </a:t>
            </a:r>
            <a:r>
              <a:rPr lang="en-US" sz="1200" dirty="0" err="1">
                <a:solidFill>
                  <a:srgbClr val="000000"/>
                </a:solidFill>
                <a:latin typeface="Poppins"/>
                <a:ea typeface="Poppins"/>
                <a:cs typeface="Poppins"/>
                <a:sym typeface="Poppins"/>
              </a:rPr>
              <a:t>téléphone</a:t>
            </a:r>
            <a:r>
              <a:rPr lang="en-US" sz="1200" dirty="0">
                <a:solidFill>
                  <a:srgbClr val="000000"/>
                </a:solidFill>
                <a:latin typeface="Poppins"/>
                <a:ea typeface="Poppins"/>
                <a:cs typeface="Poppins"/>
                <a:sym typeface="Poppins"/>
              </a:rPr>
              <a:t> :</a:t>
            </a:r>
          </a:p>
          <a:p>
            <a:pPr algn="l">
              <a:lnSpc>
                <a:spcPts val="1785"/>
              </a:lnSpc>
            </a:pPr>
            <a:r>
              <a:rPr lang="en-US" sz="1200" dirty="0" err="1">
                <a:solidFill>
                  <a:srgbClr val="000000"/>
                </a:solidFill>
                <a:latin typeface="Poppins"/>
                <a:ea typeface="Poppins"/>
                <a:cs typeface="Poppins"/>
                <a:sym typeface="Poppins"/>
              </a:rPr>
              <a:t>Adresse</a:t>
            </a:r>
            <a:r>
              <a:rPr lang="en-US" sz="1200" dirty="0">
                <a:solidFill>
                  <a:srgbClr val="000000"/>
                </a:solidFill>
                <a:latin typeface="Poppins"/>
                <a:ea typeface="Poppins"/>
                <a:cs typeface="Poppins"/>
                <a:sym typeface="Poppins"/>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7448">
                <a:alpha val="100000"/>
              </a:srgbClr>
            </a:gs>
            <a:gs pos="50000">
              <a:srgbClr val="FF7448">
                <a:alpha val="74000"/>
              </a:srgbClr>
            </a:gs>
            <a:gs pos="100000">
              <a:srgbClr val="FFFFFF">
                <a:alpha val="100000"/>
              </a:srgbClr>
            </a:gs>
          </a:gsLst>
          <a:lin ang="5400000"/>
        </a:gradFill>
        <a:effectLst/>
      </p:bgPr>
    </p:bg>
    <p:spTree>
      <p:nvGrpSpPr>
        <p:cNvPr id="1" name=""/>
        <p:cNvGrpSpPr/>
        <p:nvPr/>
      </p:nvGrpSpPr>
      <p:grpSpPr>
        <a:xfrm>
          <a:off x="0" y="0"/>
          <a:ext cx="0" cy="0"/>
          <a:chOff x="0" y="0"/>
          <a:chExt cx="0" cy="0"/>
        </a:xfrm>
      </p:grpSpPr>
      <p:graphicFrame>
        <p:nvGraphicFramePr>
          <p:cNvPr id="26" name="Graphique 25">
            <a:extLst>
              <a:ext uri="{FF2B5EF4-FFF2-40B4-BE49-F238E27FC236}">
                <a16:creationId xmlns:a16="http://schemas.microsoft.com/office/drawing/2014/main" id="{855B141B-5F9E-3DC5-E404-E2F5FEA0950C}"/>
              </a:ext>
            </a:extLst>
          </p:cNvPr>
          <p:cNvGraphicFramePr/>
          <p:nvPr>
            <p:extLst>
              <p:ext uri="{D42A27DB-BD31-4B8C-83A1-F6EECF244321}">
                <p14:modId xmlns:p14="http://schemas.microsoft.com/office/powerpoint/2010/main" val="2594109476"/>
              </p:ext>
            </p:extLst>
          </p:nvPr>
        </p:nvGraphicFramePr>
        <p:xfrm>
          <a:off x="5499100" y="1040423"/>
          <a:ext cx="6079067" cy="40218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Graphique 7">
            <a:extLst>
              <a:ext uri="{FF2B5EF4-FFF2-40B4-BE49-F238E27FC236}">
                <a16:creationId xmlns:a16="http://schemas.microsoft.com/office/drawing/2014/main" id="{4BDD097D-8C03-D0D8-691F-1C67EC2D8EAF}"/>
              </a:ext>
            </a:extLst>
          </p:cNvPr>
          <p:cNvGraphicFramePr/>
          <p:nvPr>
            <p:extLst>
              <p:ext uri="{D42A27DB-BD31-4B8C-83A1-F6EECF244321}">
                <p14:modId xmlns:p14="http://schemas.microsoft.com/office/powerpoint/2010/main" val="795315546"/>
              </p:ext>
            </p:extLst>
          </p:nvPr>
        </p:nvGraphicFramePr>
        <p:xfrm>
          <a:off x="4650775" y="1213050"/>
          <a:ext cx="6079067" cy="4021871"/>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2">
            <a:extLst>
              <a:ext uri="{FF2B5EF4-FFF2-40B4-BE49-F238E27FC236}">
                <a16:creationId xmlns:a16="http://schemas.microsoft.com/office/drawing/2014/main" id="{553B6EFF-E7FC-6E66-F594-A32F0D9C3368}"/>
              </a:ext>
            </a:extLst>
          </p:cNvPr>
          <p:cNvGrpSpPr/>
          <p:nvPr/>
        </p:nvGrpSpPr>
        <p:grpSpPr>
          <a:xfrm>
            <a:off x="630151" y="1791786"/>
            <a:ext cx="3636721" cy="4917945"/>
            <a:chOff x="0" y="0"/>
            <a:chExt cx="1279250" cy="1928413"/>
          </a:xfrm>
        </p:grpSpPr>
        <p:sp>
          <p:nvSpPr>
            <p:cNvPr id="14" name="Freeform 3">
              <a:extLst>
                <a:ext uri="{FF2B5EF4-FFF2-40B4-BE49-F238E27FC236}">
                  <a16:creationId xmlns:a16="http://schemas.microsoft.com/office/drawing/2014/main" id="{BFA0C41A-06C5-E390-0462-F24DCA0A1A3A}"/>
                </a:ext>
              </a:extLst>
            </p:cNvPr>
            <p:cNvSpPr/>
            <p:nvPr/>
          </p:nvSpPr>
          <p:spPr>
            <a:xfrm>
              <a:off x="0" y="0"/>
              <a:ext cx="1279250" cy="1928413"/>
            </a:xfrm>
            <a:custGeom>
              <a:avLst/>
              <a:gdLst/>
              <a:ahLst/>
              <a:cxnLst/>
              <a:rect l="l" t="t" r="r" b="b"/>
              <a:pathLst>
                <a:path w="1279250" h="1928413">
                  <a:moveTo>
                    <a:pt x="54222" y="0"/>
                  </a:moveTo>
                  <a:lnTo>
                    <a:pt x="1225028" y="0"/>
                  </a:lnTo>
                  <a:cubicBezTo>
                    <a:pt x="1254974" y="0"/>
                    <a:pt x="1279250" y="24276"/>
                    <a:pt x="1279250" y="54222"/>
                  </a:cubicBezTo>
                  <a:lnTo>
                    <a:pt x="1279250" y="1874191"/>
                  </a:lnTo>
                  <a:cubicBezTo>
                    <a:pt x="1279250" y="1888571"/>
                    <a:pt x="1273537" y="1902363"/>
                    <a:pt x="1263368" y="1912532"/>
                  </a:cubicBezTo>
                  <a:cubicBezTo>
                    <a:pt x="1253200" y="1922700"/>
                    <a:pt x="1239408" y="1928413"/>
                    <a:pt x="1225028" y="1928413"/>
                  </a:cubicBezTo>
                  <a:lnTo>
                    <a:pt x="54222" y="1928413"/>
                  </a:lnTo>
                  <a:cubicBezTo>
                    <a:pt x="24276" y="1928413"/>
                    <a:pt x="0" y="1904137"/>
                    <a:pt x="0" y="1874191"/>
                  </a:cubicBezTo>
                  <a:lnTo>
                    <a:pt x="0" y="54222"/>
                  </a:lnTo>
                  <a:cubicBezTo>
                    <a:pt x="0" y="24276"/>
                    <a:pt x="24276" y="0"/>
                    <a:pt x="54222" y="0"/>
                  </a:cubicBezTo>
                  <a:close/>
                </a:path>
              </a:pathLst>
            </a:custGeom>
            <a:solidFill>
              <a:srgbClr val="FFFFFF"/>
            </a:solidFill>
          </p:spPr>
          <p:txBody>
            <a:bodyPr/>
            <a:lstStyle/>
            <a:p>
              <a:endParaRPr lang="fr-FR" dirty="0"/>
            </a:p>
          </p:txBody>
        </p:sp>
        <p:sp>
          <p:nvSpPr>
            <p:cNvPr id="16" name="TextBox 4">
              <a:extLst>
                <a:ext uri="{FF2B5EF4-FFF2-40B4-BE49-F238E27FC236}">
                  <a16:creationId xmlns:a16="http://schemas.microsoft.com/office/drawing/2014/main" id="{2FB392E4-D8EE-58C9-5B51-59DE41278D8F}"/>
                </a:ext>
              </a:extLst>
            </p:cNvPr>
            <p:cNvSpPr txBox="1"/>
            <p:nvPr/>
          </p:nvSpPr>
          <p:spPr>
            <a:xfrm>
              <a:off x="0" y="-28575"/>
              <a:ext cx="1279250" cy="1956988"/>
            </a:xfrm>
            <a:prstGeom prst="rect">
              <a:avLst/>
            </a:prstGeom>
          </p:spPr>
          <p:txBody>
            <a:bodyPr lIns="50800" tIns="50800" rIns="50800" bIns="50800" rtlCol="0" anchor="ctr"/>
            <a:lstStyle/>
            <a:p>
              <a:pPr algn="ctr">
                <a:lnSpc>
                  <a:spcPts val="1960"/>
                </a:lnSpc>
                <a:spcBef>
                  <a:spcPct val="0"/>
                </a:spcBef>
              </a:pPr>
              <a:endParaRPr dirty="0"/>
            </a:p>
          </p:txBody>
        </p:sp>
      </p:grpSp>
      <p:sp>
        <p:nvSpPr>
          <p:cNvPr id="20" name="TextBox 10">
            <a:extLst>
              <a:ext uri="{FF2B5EF4-FFF2-40B4-BE49-F238E27FC236}">
                <a16:creationId xmlns:a16="http://schemas.microsoft.com/office/drawing/2014/main" id="{285A1E56-40D4-FE47-F029-E818BFFAD09F}"/>
              </a:ext>
            </a:extLst>
          </p:cNvPr>
          <p:cNvSpPr txBox="1"/>
          <p:nvPr/>
        </p:nvSpPr>
        <p:spPr>
          <a:xfrm>
            <a:off x="7695731" y="5335333"/>
            <a:ext cx="2612064" cy="1301347"/>
          </a:xfrm>
          <a:prstGeom prst="rect">
            <a:avLst/>
          </a:prstGeom>
        </p:spPr>
        <p:txBody>
          <a:bodyPr lIns="0" tIns="0" rIns="0" bIns="0" rtlCol="0" anchor="t">
            <a:spAutoFit/>
          </a:bodyPr>
          <a:lstStyle/>
          <a:p>
            <a:pPr algn="l">
              <a:lnSpc>
                <a:spcPts val="1436"/>
              </a:lnSpc>
            </a:pPr>
            <a:r>
              <a:rPr lang="en-US" sz="1422" dirty="0">
                <a:solidFill>
                  <a:srgbClr val="000000"/>
                </a:solidFill>
                <a:latin typeface="Poppins"/>
                <a:ea typeface="Poppins"/>
                <a:cs typeface="Poppins"/>
                <a:sym typeface="Poppins"/>
              </a:rPr>
              <a:t>Part de </a:t>
            </a:r>
            <a:r>
              <a:rPr lang="en-US" sz="1422" dirty="0" err="1">
                <a:solidFill>
                  <a:srgbClr val="000000"/>
                </a:solidFill>
                <a:latin typeface="Poppins"/>
                <a:ea typeface="Poppins"/>
                <a:cs typeface="Poppins"/>
                <a:sym typeface="Poppins"/>
              </a:rPr>
              <a:t>l’énergie</a:t>
            </a:r>
            <a:r>
              <a:rPr lang="en-US" sz="1422" dirty="0">
                <a:solidFill>
                  <a:srgbClr val="000000"/>
                </a:solidFill>
                <a:latin typeface="Poppins"/>
                <a:ea typeface="Poppins"/>
                <a:cs typeface="Poppins"/>
                <a:sym typeface="Poppins"/>
              </a:rPr>
              <a:t>                %</a:t>
            </a:r>
          </a:p>
          <a:p>
            <a:pPr algn="l">
              <a:lnSpc>
                <a:spcPts val="1436"/>
              </a:lnSpc>
            </a:pPr>
            <a:endParaRPr lang="en-US" sz="1422" dirty="0">
              <a:solidFill>
                <a:srgbClr val="000000"/>
              </a:solidFill>
              <a:latin typeface="Poppins"/>
              <a:ea typeface="Poppins"/>
              <a:cs typeface="Poppins"/>
              <a:sym typeface="Poppins"/>
            </a:endParaRPr>
          </a:p>
          <a:p>
            <a:pPr algn="l">
              <a:lnSpc>
                <a:spcPts val="1436"/>
              </a:lnSpc>
            </a:pPr>
            <a:r>
              <a:rPr lang="en-US" sz="1422" dirty="0" err="1">
                <a:solidFill>
                  <a:srgbClr val="000000"/>
                </a:solidFill>
                <a:latin typeface="Poppins"/>
                <a:ea typeface="Poppins"/>
                <a:cs typeface="Poppins"/>
                <a:sym typeface="Poppins"/>
              </a:rPr>
              <a:t>Acheminement</a:t>
            </a:r>
            <a:r>
              <a:rPr lang="en-US" sz="1422" dirty="0">
                <a:solidFill>
                  <a:srgbClr val="000000"/>
                </a:solidFill>
                <a:latin typeface="Poppins"/>
                <a:ea typeface="Poppins"/>
                <a:cs typeface="Poppins"/>
                <a:sym typeface="Poppins"/>
              </a:rPr>
              <a:t>                  %</a:t>
            </a:r>
          </a:p>
          <a:p>
            <a:pPr algn="l">
              <a:lnSpc>
                <a:spcPts val="1436"/>
              </a:lnSpc>
            </a:pPr>
            <a:endParaRPr lang="en-US" sz="1422" dirty="0">
              <a:solidFill>
                <a:srgbClr val="000000"/>
              </a:solidFill>
              <a:latin typeface="Poppins"/>
              <a:ea typeface="Poppins"/>
              <a:cs typeface="Poppins"/>
              <a:sym typeface="Poppins"/>
            </a:endParaRPr>
          </a:p>
          <a:p>
            <a:pPr algn="l">
              <a:lnSpc>
                <a:spcPts val="1436"/>
              </a:lnSpc>
            </a:pPr>
            <a:r>
              <a:rPr lang="en-US" sz="1422" dirty="0">
                <a:solidFill>
                  <a:srgbClr val="000000"/>
                </a:solidFill>
                <a:latin typeface="Poppins"/>
                <a:ea typeface="Poppins"/>
                <a:cs typeface="Poppins"/>
                <a:sym typeface="Poppins"/>
              </a:rPr>
              <a:t>Taxes et contribution        %</a:t>
            </a:r>
          </a:p>
          <a:p>
            <a:pPr algn="l">
              <a:lnSpc>
                <a:spcPts val="1436"/>
              </a:lnSpc>
            </a:pPr>
            <a:endParaRPr lang="en-US" sz="1422" dirty="0">
              <a:solidFill>
                <a:srgbClr val="000000"/>
              </a:solidFill>
              <a:latin typeface="Poppins"/>
              <a:ea typeface="Poppins"/>
              <a:cs typeface="Poppins"/>
              <a:sym typeface="Poppins"/>
            </a:endParaRPr>
          </a:p>
          <a:p>
            <a:pPr algn="l">
              <a:lnSpc>
                <a:spcPts val="1436"/>
              </a:lnSpc>
            </a:pPr>
            <a:r>
              <a:rPr lang="en-US" sz="1422" dirty="0">
                <a:solidFill>
                  <a:srgbClr val="000000"/>
                </a:solidFill>
                <a:latin typeface="Poppins"/>
                <a:ea typeface="Poppins"/>
                <a:cs typeface="Poppins"/>
                <a:sym typeface="Poppins"/>
              </a:rPr>
              <a:t>Abonnement                       %</a:t>
            </a:r>
          </a:p>
        </p:txBody>
      </p:sp>
      <p:sp>
        <p:nvSpPr>
          <p:cNvPr id="21" name="TextBox 18">
            <a:extLst>
              <a:ext uri="{FF2B5EF4-FFF2-40B4-BE49-F238E27FC236}">
                <a16:creationId xmlns:a16="http://schemas.microsoft.com/office/drawing/2014/main" id="{B8B87814-FF49-B0FF-19C1-953952592AD4}"/>
              </a:ext>
            </a:extLst>
          </p:cNvPr>
          <p:cNvSpPr txBox="1"/>
          <p:nvPr/>
        </p:nvSpPr>
        <p:spPr>
          <a:xfrm>
            <a:off x="899030" y="5726382"/>
            <a:ext cx="2920344" cy="836126"/>
          </a:xfrm>
          <a:prstGeom prst="rect">
            <a:avLst/>
          </a:prstGeom>
        </p:spPr>
        <p:txBody>
          <a:bodyPr wrap="square" lIns="0" tIns="0" rIns="0" bIns="0" rtlCol="0" anchor="t">
            <a:spAutoFit/>
          </a:bodyPr>
          <a:lstStyle/>
          <a:p>
            <a:pPr algn="ctr">
              <a:lnSpc>
                <a:spcPts val="7200"/>
              </a:lnSpc>
              <a:spcBef>
                <a:spcPct val="0"/>
              </a:spcBef>
            </a:pPr>
            <a:endParaRPr lang="en-US" sz="3200" b="1" dirty="0">
              <a:solidFill>
                <a:srgbClr val="FD5252"/>
              </a:solidFill>
              <a:latin typeface="Poppins Bold"/>
              <a:ea typeface="Poppins Bold"/>
              <a:cs typeface="Poppins Bold"/>
              <a:sym typeface="Poppins Bold"/>
            </a:endParaRPr>
          </a:p>
        </p:txBody>
      </p:sp>
      <p:sp>
        <p:nvSpPr>
          <p:cNvPr id="22" name="TextBox 23">
            <a:extLst>
              <a:ext uri="{FF2B5EF4-FFF2-40B4-BE49-F238E27FC236}">
                <a16:creationId xmlns:a16="http://schemas.microsoft.com/office/drawing/2014/main" id="{A4CD858F-6C91-A241-DE0C-582420C5E8AD}"/>
              </a:ext>
            </a:extLst>
          </p:cNvPr>
          <p:cNvSpPr txBox="1"/>
          <p:nvPr/>
        </p:nvSpPr>
        <p:spPr>
          <a:xfrm>
            <a:off x="899030" y="2301023"/>
            <a:ext cx="2920344" cy="3663247"/>
          </a:xfrm>
          <a:prstGeom prst="rect">
            <a:avLst/>
          </a:prstGeom>
        </p:spPr>
        <p:txBody>
          <a:bodyPr lIns="0" tIns="0" rIns="0" bIns="0" rtlCol="0" anchor="t">
            <a:spAutoFit/>
          </a:bodyPr>
          <a:lstStyle/>
          <a:p>
            <a:pPr algn="l">
              <a:lnSpc>
                <a:spcPts val="2389"/>
              </a:lnSpc>
            </a:pPr>
            <a:endParaRPr lang="en-US" sz="1305" dirty="0">
              <a:solidFill>
                <a:srgbClr val="000000"/>
              </a:solidFill>
              <a:latin typeface="Poppins"/>
              <a:ea typeface="Poppins"/>
              <a:cs typeface="Poppins"/>
              <a:sym typeface="Poppins"/>
            </a:endParaRPr>
          </a:p>
          <a:p>
            <a:pPr algn="l">
              <a:lnSpc>
                <a:spcPts val="2389"/>
              </a:lnSpc>
            </a:pPr>
            <a:r>
              <a:rPr lang="en-US" sz="1305" dirty="0">
                <a:solidFill>
                  <a:srgbClr val="000000"/>
                </a:solidFill>
                <a:latin typeface="Poppins"/>
                <a:ea typeface="Poppins"/>
                <a:cs typeface="Poppins"/>
                <a:sym typeface="Poppins"/>
              </a:rPr>
              <a:t>Engagement :</a:t>
            </a:r>
          </a:p>
          <a:p>
            <a:pPr algn="l">
              <a:lnSpc>
                <a:spcPts val="2389"/>
              </a:lnSpc>
            </a:pPr>
            <a:r>
              <a:rPr lang="en-US" sz="1305" b="1" i="1" dirty="0">
                <a:solidFill>
                  <a:srgbClr val="FD5252"/>
                </a:solidFill>
                <a:latin typeface="Poppins Bold Italics"/>
                <a:ea typeface="Poppins Bold Italics"/>
                <a:cs typeface="Poppins Bold Italics"/>
                <a:sym typeface="Poppins Bold Italics"/>
              </a:rPr>
              <a:t>Fin au </a:t>
            </a:r>
          </a:p>
          <a:p>
            <a:pPr>
              <a:lnSpc>
                <a:spcPts val="2389"/>
              </a:lnSpc>
            </a:pPr>
            <a:r>
              <a:rPr lang="en-US" sz="1305" dirty="0">
                <a:solidFill>
                  <a:srgbClr val="000000"/>
                </a:solidFill>
                <a:latin typeface="Poppins"/>
                <a:ea typeface="Poppins"/>
                <a:cs typeface="Poppins"/>
                <a:sym typeface="Poppins"/>
              </a:rPr>
              <a:t>Puissance </a:t>
            </a:r>
            <a:r>
              <a:rPr lang="en-US" sz="1305" dirty="0" err="1">
                <a:solidFill>
                  <a:srgbClr val="000000"/>
                </a:solidFill>
                <a:latin typeface="Poppins"/>
                <a:ea typeface="Poppins"/>
                <a:cs typeface="Poppins"/>
                <a:sym typeface="Poppins"/>
              </a:rPr>
              <a:t>compteur</a:t>
            </a:r>
            <a:r>
              <a:rPr lang="en-US" sz="1305" dirty="0">
                <a:solidFill>
                  <a:srgbClr val="000000"/>
                </a:solidFill>
                <a:latin typeface="Poppins"/>
                <a:ea typeface="Poppins"/>
                <a:cs typeface="Poppins"/>
                <a:sym typeface="Poppins"/>
              </a:rPr>
              <a:t> : </a:t>
            </a:r>
          </a:p>
          <a:p>
            <a:pPr algn="l">
              <a:lnSpc>
                <a:spcPts val="2389"/>
              </a:lnSpc>
            </a:pPr>
            <a:r>
              <a:rPr lang="en-US" sz="1305" b="1" i="1" dirty="0" err="1">
                <a:solidFill>
                  <a:srgbClr val="FD5252"/>
                </a:solidFill>
                <a:latin typeface="Poppins Bold Italics"/>
                <a:ea typeface="Poppins Bold Italics"/>
                <a:cs typeface="Poppins Bold Italics"/>
                <a:sym typeface="Poppins Bold Italics"/>
              </a:rPr>
              <a:t>Kva</a:t>
            </a:r>
            <a:endParaRPr lang="en-US" sz="1305" b="1" i="1" dirty="0">
              <a:solidFill>
                <a:srgbClr val="FD5252"/>
              </a:solidFill>
              <a:latin typeface="Poppins Bold Italics"/>
              <a:ea typeface="Poppins Bold Italics"/>
              <a:cs typeface="Poppins Bold Italics"/>
              <a:sym typeface="Poppins Bold Italics"/>
            </a:endParaRPr>
          </a:p>
          <a:p>
            <a:pPr algn="l">
              <a:lnSpc>
                <a:spcPts val="2389"/>
              </a:lnSpc>
            </a:pPr>
            <a:r>
              <a:rPr lang="en-US" sz="1305" dirty="0">
                <a:solidFill>
                  <a:srgbClr val="000000"/>
                </a:solidFill>
                <a:latin typeface="Poppins"/>
                <a:ea typeface="Poppins"/>
                <a:cs typeface="Poppins"/>
                <a:sym typeface="Poppins"/>
              </a:rPr>
              <a:t>Type d’offre : </a:t>
            </a:r>
          </a:p>
          <a:p>
            <a:pPr algn="l">
              <a:lnSpc>
                <a:spcPts val="2389"/>
              </a:lnSpc>
            </a:pPr>
            <a:r>
              <a:rPr lang="en-US" sz="1305" b="1" i="1" dirty="0">
                <a:solidFill>
                  <a:srgbClr val="FD5252"/>
                </a:solidFill>
                <a:latin typeface="Poppins Bold Italics"/>
                <a:ea typeface="Poppins Bold Italics"/>
                <a:cs typeface="Poppins Bold Italics"/>
                <a:sym typeface="Poppins Bold Italics"/>
              </a:rPr>
              <a:t>Prix</a:t>
            </a:r>
          </a:p>
          <a:p>
            <a:pPr>
              <a:lnSpc>
                <a:spcPts val="2389"/>
              </a:lnSpc>
            </a:pPr>
            <a:r>
              <a:rPr lang="en-US" sz="1305" dirty="0">
                <a:solidFill>
                  <a:srgbClr val="000000"/>
                </a:solidFill>
                <a:latin typeface="Poppins"/>
                <a:ea typeface="Poppins"/>
                <a:cs typeface="Poppins"/>
                <a:sym typeface="Poppins"/>
              </a:rPr>
              <a:t>Part de </a:t>
            </a:r>
            <a:r>
              <a:rPr lang="en-US" sz="1305" dirty="0" err="1">
                <a:solidFill>
                  <a:srgbClr val="000000"/>
                </a:solidFill>
                <a:latin typeface="Poppins"/>
                <a:ea typeface="Poppins"/>
                <a:cs typeface="Poppins"/>
                <a:sym typeface="Poppins"/>
              </a:rPr>
              <a:t>l’énergie</a:t>
            </a:r>
            <a:r>
              <a:rPr lang="en-US" sz="1305" dirty="0">
                <a:solidFill>
                  <a:srgbClr val="000000"/>
                </a:solidFill>
                <a:latin typeface="Poppins"/>
                <a:ea typeface="Poppins"/>
                <a:cs typeface="Poppins"/>
                <a:sym typeface="Poppins"/>
              </a:rPr>
              <a:t> :</a:t>
            </a:r>
          </a:p>
          <a:p>
            <a:pPr>
              <a:lnSpc>
                <a:spcPts val="2389"/>
              </a:lnSpc>
            </a:pPr>
            <a:r>
              <a:rPr lang="en-US" sz="1400" b="1" dirty="0">
                <a:solidFill>
                  <a:srgbClr val="FD5252"/>
                </a:solidFill>
                <a:latin typeface="Poppins Bold"/>
                <a:ea typeface="Poppins Bold"/>
                <a:cs typeface="Poppins Bold"/>
                <a:sym typeface="Poppins Bold"/>
              </a:rPr>
              <a:t>€</a:t>
            </a:r>
          </a:p>
          <a:p>
            <a:pPr>
              <a:lnSpc>
                <a:spcPts val="2389"/>
              </a:lnSpc>
            </a:pPr>
            <a:r>
              <a:rPr lang="en-US" sz="1305" dirty="0">
                <a:solidFill>
                  <a:srgbClr val="000000"/>
                </a:solidFill>
                <a:latin typeface="Poppins"/>
                <a:ea typeface="Poppins"/>
                <a:cs typeface="Poppins"/>
                <a:sym typeface="Poppins"/>
              </a:rPr>
              <a:t>Abonnement €/an : </a:t>
            </a:r>
          </a:p>
          <a:p>
            <a:pPr algn="l">
              <a:lnSpc>
                <a:spcPts val="2389"/>
              </a:lnSpc>
            </a:pPr>
            <a:r>
              <a:rPr lang="en-US" sz="1305" b="1" i="1" dirty="0">
                <a:solidFill>
                  <a:srgbClr val="FD5252"/>
                </a:solidFill>
                <a:latin typeface="Poppins Bold Italics"/>
                <a:ea typeface="Poppins Bold Italics"/>
                <a:cs typeface="Poppins Bold Italics"/>
                <a:sym typeface="Poppins Bold Italics"/>
              </a:rPr>
              <a:t>€</a:t>
            </a:r>
            <a:endParaRPr lang="en-US" sz="1305" dirty="0">
              <a:solidFill>
                <a:srgbClr val="000000"/>
              </a:solidFill>
              <a:latin typeface="Poppins"/>
              <a:ea typeface="Poppins"/>
              <a:cs typeface="Poppins"/>
              <a:sym typeface="Poppins"/>
            </a:endParaRPr>
          </a:p>
          <a:p>
            <a:pPr algn="l">
              <a:lnSpc>
                <a:spcPts val="2389"/>
              </a:lnSpc>
            </a:pPr>
            <a:r>
              <a:rPr lang="en-US" sz="1305" dirty="0">
                <a:solidFill>
                  <a:srgbClr val="000000"/>
                </a:solidFill>
                <a:latin typeface="Poppins"/>
                <a:ea typeface="Poppins"/>
                <a:cs typeface="Poppins"/>
                <a:sym typeface="Poppins"/>
              </a:rPr>
              <a:t>Total HTVA €/an :  </a:t>
            </a:r>
          </a:p>
        </p:txBody>
      </p:sp>
      <p:sp>
        <p:nvSpPr>
          <p:cNvPr id="24" name="Ellipse 23">
            <a:extLst>
              <a:ext uri="{FF2B5EF4-FFF2-40B4-BE49-F238E27FC236}">
                <a16:creationId xmlns:a16="http://schemas.microsoft.com/office/drawing/2014/main" id="{DD3D33B1-F117-6A0D-694D-FBC494B72CBD}"/>
              </a:ext>
            </a:extLst>
          </p:cNvPr>
          <p:cNvSpPr/>
          <p:nvPr/>
        </p:nvSpPr>
        <p:spPr>
          <a:xfrm>
            <a:off x="7214732" y="5283312"/>
            <a:ext cx="186243" cy="186243"/>
          </a:xfrm>
          <a:prstGeom prst="ellipse">
            <a:avLst/>
          </a:prstGeom>
          <a:solidFill>
            <a:srgbClr val="EA2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Ellipse 24">
            <a:extLst>
              <a:ext uri="{FF2B5EF4-FFF2-40B4-BE49-F238E27FC236}">
                <a16:creationId xmlns:a16="http://schemas.microsoft.com/office/drawing/2014/main" id="{007B0849-D3E4-99D0-91B2-FF4D15FD352A}"/>
              </a:ext>
            </a:extLst>
          </p:cNvPr>
          <p:cNvSpPr/>
          <p:nvPr/>
        </p:nvSpPr>
        <p:spPr>
          <a:xfrm>
            <a:off x="7219483" y="5665003"/>
            <a:ext cx="186243" cy="186243"/>
          </a:xfrm>
          <a:prstGeom prst="ellipse">
            <a:avLst/>
          </a:prstGeom>
          <a:solidFill>
            <a:srgbClr val="FFBA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Ellipse 30">
            <a:extLst>
              <a:ext uri="{FF2B5EF4-FFF2-40B4-BE49-F238E27FC236}">
                <a16:creationId xmlns:a16="http://schemas.microsoft.com/office/drawing/2014/main" id="{28D1EA9C-132B-B875-7800-359E2ECB506C}"/>
              </a:ext>
            </a:extLst>
          </p:cNvPr>
          <p:cNvSpPr/>
          <p:nvPr/>
        </p:nvSpPr>
        <p:spPr>
          <a:xfrm>
            <a:off x="7214732" y="6022362"/>
            <a:ext cx="186243" cy="186243"/>
          </a:xfrm>
          <a:prstGeom prst="ellipse">
            <a:avLst/>
          </a:prstGeom>
          <a:solidFill>
            <a:srgbClr val="FFA9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Ellipse 31">
            <a:extLst>
              <a:ext uri="{FF2B5EF4-FFF2-40B4-BE49-F238E27FC236}">
                <a16:creationId xmlns:a16="http://schemas.microsoft.com/office/drawing/2014/main" id="{872CF2F0-369F-4D2D-A8E5-D695417D6864}"/>
              </a:ext>
            </a:extLst>
          </p:cNvPr>
          <p:cNvSpPr/>
          <p:nvPr/>
        </p:nvSpPr>
        <p:spPr>
          <a:xfrm>
            <a:off x="7219484" y="6403558"/>
            <a:ext cx="186243" cy="186243"/>
          </a:xfrm>
          <a:prstGeom prst="ellipse">
            <a:avLst/>
          </a:prstGeom>
          <a:solidFill>
            <a:srgbClr val="E793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3" name="Group 2">
            <a:extLst>
              <a:ext uri="{FF2B5EF4-FFF2-40B4-BE49-F238E27FC236}">
                <a16:creationId xmlns:a16="http://schemas.microsoft.com/office/drawing/2014/main" id="{DE3CA9D0-7673-5EAC-DE71-9F50EA6DD87C}"/>
              </a:ext>
            </a:extLst>
          </p:cNvPr>
          <p:cNvGrpSpPr/>
          <p:nvPr/>
        </p:nvGrpSpPr>
        <p:grpSpPr>
          <a:xfrm>
            <a:off x="4450317" y="4928473"/>
            <a:ext cx="2434321" cy="1781258"/>
            <a:chOff x="0" y="0"/>
            <a:chExt cx="1279250" cy="1928413"/>
          </a:xfrm>
        </p:grpSpPr>
        <p:sp>
          <p:nvSpPr>
            <p:cNvPr id="34" name="Freeform 3">
              <a:extLst>
                <a:ext uri="{FF2B5EF4-FFF2-40B4-BE49-F238E27FC236}">
                  <a16:creationId xmlns:a16="http://schemas.microsoft.com/office/drawing/2014/main" id="{DAC98E39-8380-8B7E-4B35-E042C71E545A}"/>
                </a:ext>
              </a:extLst>
            </p:cNvPr>
            <p:cNvSpPr/>
            <p:nvPr/>
          </p:nvSpPr>
          <p:spPr>
            <a:xfrm>
              <a:off x="0" y="0"/>
              <a:ext cx="1279250" cy="1928413"/>
            </a:xfrm>
            <a:custGeom>
              <a:avLst/>
              <a:gdLst/>
              <a:ahLst/>
              <a:cxnLst/>
              <a:rect l="l" t="t" r="r" b="b"/>
              <a:pathLst>
                <a:path w="1279250" h="1928413">
                  <a:moveTo>
                    <a:pt x="54222" y="0"/>
                  </a:moveTo>
                  <a:lnTo>
                    <a:pt x="1225028" y="0"/>
                  </a:lnTo>
                  <a:cubicBezTo>
                    <a:pt x="1254974" y="0"/>
                    <a:pt x="1279250" y="24276"/>
                    <a:pt x="1279250" y="54222"/>
                  </a:cubicBezTo>
                  <a:lnTo>
                    <a:pt x="1279250" y="1874191"/>
                  </a:lnTo>
                  <a:cubicBezTo>
                    <a:pt x="1279250" y="1888571"/>
                    <a:pt x="1273537" y="1902363"/>
                    <a:pt x="1263368" y="1912532"/>
                  </a:cubicBezTo>
                  <a:cubicBezTo>
                    <a:pt x="1253200" y="1922700"/>
                    <a:pt x="1239408" y="1928413"/>
                    <a:pt x="1225028" y="1928413"/>
                  </a:cubicBezTo>
                  <a:lnTo>
                    <a:pt x="54222" y="1928413"/>
                  </a:lnTo>
                  <a:cubicBezTo>
                    <a:pt x="24276" y="1928413"/>
                    <a:pt x="0" y="1904137"/>
                    <a:pt x="0" y="1874191"/>
                  </a:cubicBezTo>
                  <a:lnTo>
                    <a:pt x="0" y="54222"/>
                  </a:lnTo>
                  <a:cubicBezTo>
                    <a:pt x="0" y="24276"/>
                    <a:pt x="24276" y="0"/>
                    <a:pt x="54222" y="0"/>
                  </a:cubicBezTo>
                  <a:close/>
                </a:path>
              </a:pathLst>
            </a:custGeom>
            <a:solidFill>
              <a:srgbClr val="FFFFFF"/>
            </a:solidFill>
          </p:spPr>
          <p:txBody>
            <a:bodyPr/>
            <a:lstStyle/>
            <a:p>
              <a:endParaRPr lang="fr-FR" dirty="0"/>
            </a:p>
          </p:txBody>
        </p:sp>
        <p:sp>
          <p:nvSpPr>
            <p:cNvPr id="35" name="TextBox 4">
              <a:extLst>
                <a:ext uri="{FF2B5EF4-FFF2-40B4-BE49-F238E27FC236}">
                  <a16:creationId xmlns:a16="http://schemas.microsoft.com/office/drawing/2014/main" id="{37575A66-3B52-770B-0B0A-D310C4F8E61F}"/>
                </a:ext>
              </a:extLst>
            </p:cNvPr>
            <p:cNvSpPr txBox="1"/>
            <p:nvPr/>
          </p:nvSpPr>
          <p:spPr>
            <a:xfrm>
              <a:off x="0" y="-28575"/>
              <a:ext cx="1279250" cy="1956988"/>
            </a:xfrm>
            <a:prstGeom prst="rect">
              <a:avLst/>
            </a:prstGeom>
          </p:spPr>
          <p:txBody>
            <a:bodyPr lIns="50800" tIns="50800" rIns="50800" bIns="50800" rtlCol="0" anchor="ctr"/>
            <a:lstStyle/>
            <a:p>
              <a:pPr algn="ctr">
                <a:lnSpc>
                  <a:spcPts val="1960"/>
                </a:lnSpc>
                <a:spcBef>
                  <a:spcPct val="0"/>
                </a:spcBef>
              </a:pPr>
              <a:endParaRPr dirty="0"/>
            </a:p>
          </p:txBody>
        </p:sp>
      </p:grpSp>
      <p:sp>
        <p:nvSpPr>
          <p:cNvPr id="36" name="ZoneTexte 35">
            <a:extLst>
              <a:ext uri="{FF2B5EF4-FFF2-40B4-BE49-F238E27FC236}">
                <a16:creationId xmlns:a16="http://schemas.microsoft.com/office/drawing/2014/main" id="{AE85ED2C-4E7E-FC97-FA09-DD4A9156203C}"/>
              </a:ext>
            </a:extLst>
          </p:cNvPr>
          <p:cNvSpPr txBox="1"/>
          <p:nvPr/>
        </p:nvSpPr>
        <p:spPr>
          <a:xfrm>
            <a:off x="4448192" y="5316762"/>
            <a:ext cx="2506660" cy="1311128"/>
          </a:xfrm>
          <a:prstGeom prst="rect">
            <a:avLst/>
          </a:prstGeom>
          <a:noFill/>
        </p:spPr>
        <p:txBody>
          <a:bodyPr wrap="square">
            <a:spAutoFit/>
          </a:bodyPr>
          <a:lstStyle/>
          <a:p>
            <a:pPr algn="l">
              <a:lnSpc>
                <a:spcPts val="2389"/>
              </a:lnSpc>
            </a:pPr>
            <a:r>
              <a:rPr lang="en-US" sz="1100" dirty="0">
                <a:solidFill>
                  <a:srgbClr val="000000"/>
                </a:solidFill>
                <a:latin typeface="Poppins"/>
                <a:ea typeface="Poppins"/>
                <a:cs typeface="Poppins"/>
                <a:sym typeface="Poppins"/>
              </a:rPr>
              <a:t>Estimation </a:t>
            </a:r>
            <a:r>
              <a:rPr lang="en-US" sz="1100" dirty="0" err="1">
                <a:solidFill>
                  <a:srgbClr val="000000"/>
                </a:solidFill>
                <a:latin typeface="Poppins"/>
                <a:ea typeface="Poppins"/>
                <a:cs typeface="Poppins"/>
                <a:sym typeface="Poppins"/>
              </a:rPr>
              <a:t>Acheminement</a:t>
            </a:r>
            <a:r>
              <a:rPr lang="en-US" sz="1100" dirty="0">
                <a:solidFill>
                  <a:srgbClr val="000000"/>
                </a:solidFill>
                <a:latin typeface="Poppins"/>
                <a:ea typeface="Poppins"/>
                <a:cs typeface="Poppins"/>
                <a:sym typeface="Poppins"/>
              </a:rPr>
              <a:t> €/an : </a:t>
            </a:r>
          </a:p>
          <a:p>
            <a:pPr algn="l">
              <a:lnSpc>
                <a:spcPts val="2389"/>
              </a:lnSpc>
            </a:pPr>
            <a:r>
              <a:rPr lang="en-US" sz="1100" b="1" i="1" dirty="0">
                <a:solidFill>
                  <a:srgbClr val="FD5252"/>
                </a:solidFill>
                <a:latin typeface="Poppins Bold Italics"/>
                <a:ea typeface="Poppins Bold Italics"/>
                <a:cs typeface="Poppins Bold Italics"/>
                <a:sym typeface="Poppins Bold Italics"/>
              </a:rPr>
              <a:t>€</a:t>
            </a:r>
          </a:p>
          <a:p>
            <a:pPr algn="l">
              <a:lnSpc>
                <a:spcPts val="2389"/>
              </a:lnSpc>
            </a:pPr>
            <a:r>
              <a:rPr lang="en-US" sz="1100" dirty="0">
                <a:solidFill>
                  <a:srgbClr val="000000"/>
                </a:solidFill>
                <a:latin typeface="Poppins"/>
                <a:ea typeface="Poppins"/>
                <a:cs typeface="Poppins"/>
                <a:sym typeface="Poppins"/>
              </a:rPr>
              <a:t>Estimation Taxes €/an : </a:t>
            </a:r>
          </a:p>
          <a:p>
            <a:pPr algn="l">
              <a:lnSpc>
                <a:spcPts val="2389"/>
              </a:lnSpc>
            </a:pPr>
            <a:r>
              <a:rPr lang="en-US" sz="1100" b="1" i="1" dirty="0">
                <a:solidFill>
                  <a:srgbClr val="FD5252"/>
                </a:solidFill>
                <a:latin typeface="Poppins Bold Italics"/>
                <a:ea typeface="Poppins Bold Italics"/>
                <a:cs typeface="Poppins Bold Italics"/>
                <a:sym typeface="Poppins Bold Italics"/>
              </a:rPr>
              <a:t>€</a:t>
            </a:r>
          </a:p>
        </p:txBody>
      </p:sp>
      <p:sp>
        <p:nvSpPr>
          <p:cNvPr id="37" name="ZoneTexte 36">
            <a:extLst>
              <a:ext uri="{FF2B5EF4-FFF2-40B4-BE49-F238E27FC236}">
                <a16:creationId xmlns:a16="http://schemas.microsoft.com/office/drawing/2014/main" id="{C2484F1D-8CAF-83FC-1B82-0F3FDED2704E}"/>
              </a:ext>
            </a:extLst>
          </p:cNvPr>
          <p:cNvSpPr txBox="1"/>
          <p:nvPr/>
        </p:nvSpPr>
        <p:spPr>
          <a:xfrm>
            <a:off x="4448192" y="4995788"/>
            <a:ext cx="1549073" cy="307777"/>
          </a:xfrm>
          <a:prstGeom prst="rect">
            <a:avLst/>
          </a:prstGeom>
          <a:noFill/>
        </p:spPr>
        <p:txBody>
          <a:bodyPr wrap="square">
            <a:spAutoFit/>
          </a:bodyPr>
          <a:lstStyle/>
          <a:p>
            <a:r>
              <a:rPr lang="en-US" sz="1400" dirty="0">
                <a:solidFill>
                  <a:srgbClr val="000000"/>
                </a:solidFill>
                <a:latin typeface="Poppins"/>
                <a:cs typeface="Poppins"/>
                <a:sym typeface="Poppins"/>
              </a:rPr>
              <a:t>Frais </a:t>
            </a:r>
            <a:r>
              <a:rPr lang="en-US" sz="1400" dirty="0" err="1">
                <a:solidFill>
                  <a:srgbClr val="000000"/>
                </a:solidFill>
                <a:latin typeface="Poppins"/>
                <a:cs typeface="Poppins"/>
                <a:sym typeface="Poppins"/>
              </a:rPr>
              <a:t>annexe</a:t>
            </a:r>
            <a:r>
              <a:rPr lang="en-US" sz="1400" dirty="0">
                <a:solidFill>
                  <a:srgbClr val="000000"/>
                </a:solidFill>
                <a:latin typeface="Poppins"/>
                <a:cs typeface="Poppins"/>
                <a:sym typeface="Poppins"/>
              </a:rPr>
              <a:t>* :</a:t>
            </a:r>
            <a:endParaRPr lang="fr-FR" sz="1400" dirty="0"/>
          </a:p>
        </p:txBody>
      </p:sp>
      <p:sp>
        <p:nvSpPr>
          <p:cNvPr id="38" name="ZoneTexte 37">
            <a:extLst>
              <a:ext uri="{FF2B5EF4-FFF2-40B4-BE49-F238E27FC236}">
                <a16:creationId xmlns:a16="http://schemas.microsoft.com/office/drawing/2014/main" id="{57828BAC-FCA0-9F8E-D2A1-98A52213ACEF}"/>
              </a:ext>
            </a:extLst>
          </p:cNvPr>
          <p:cNvSpPr txBox="1"/>
          <p:nvPr/>
        </p:nvSpPr>
        <p:spPr>
          <a:xfrm>
            <a:off x="833470" y="6099944"/>
            <a:ext cx="3322091" cy="423706"/>
          </a:xfrm>
          <a:prstGeom prst="rect">
            <a:avLst/>
          </a:prstGeom>
          <a:noFill/>
        </p:spPr>
        <p:txBody>
          <a:bodyPr wrap="square">
            <a:spAutoFit/>
          </a:bodyPr>
          <a:lstStyle/>
          <a:p>
            <a:pPr algn="l">
              <a:lnSpc>
                <a:spcPts val="2389"/>
              </a:lnSpc>
            </a:pPr>
            <a:r>
              <a:rPr lang="en-US" sz="2800" b="1" i="1" dirty="0">
                <a:solidFill>
                  <a:srgbClr val="FD5252"/>
                </a:solidFill>
                <a:latin typeface="Poppins Bold Italics"/>
                <a:ea typeface="Poppins Bold Italics"/>
                <a:cs typeface="Poppins Bold Italics"/>
                <a:sym typeface="Poppins Bold Italics"/>
              </a:rPr>
              <a:t>€</a:t>
            </a:r>
          </a:p>
        </p:txBody>
      </p:sp>
      <p:sp>
        <p:nvSpPr>
          <p:cNvPr id="39" name="ZoneTexte 38">
            <a:extLst>
              <a:ext uri="{FF2B5EF4-FFF2-40B4-BE49-F238E27FC236}">
                <a16:creationId xmlns:a16="http://schemas.microsoft.com/office/drawing/2014/main" id="{E2441B17-FA54-31A0-4877-186480A3BE44}"/>
              </a:ext>
            </a:extLst>
          </p:cNvPr>
          <p:cNvSpPr txBox="1"/>
          <p:nvPr/>
        </p:nvSpPr>
        <p:spPr>
          <a:xfrm>
            <a:off x="2527300" y="323304"/>
            <a:ext cx="5790036" cy="731482"/>
          </a:xfrm>
          <a:prstGeom prst="rect">
            <a:avLst/>
          </a:prstGeom>
          <a:noFill/>
        </p:spPr>
        <p:txBody>
          <a:bodyPr wrap="square">
            <a:spAutoFit/>
          </a:bodyPr>
          <a:lstStyle/>
          <a:p>
            <a:pPr algn="ctr">
              <a:lnSpc>
                <a:spcPts val="5599"/>
              </a:lnSpc>
              <a:spcBef>
                <a:spcPct val="0"/>
              </a:spcBef>
            </a:pPr>
            <a:r>
              <a:rPr lang="en-US" sz="2800" dirty="0" err="1">
                <a:solidFill>
                  <a:srgbClr val="FFFFFF"/>
                </a:solidFill>
                <a:latin typeface="Poppins"/>
                <a:ea typeface="Poppins"/>
                <a:cs typeface="Poppins"/>
                <a:sym typeface="Poppins"/>
              </a:rPr>
              <a:t>Votre</a:t>
            </a:r>
            <a:r>
              <a:rPr lang="en-US" sz="2800" dirty="0">
                <a:solidFill>
                  <a:srgbClr val="FFFFFF"/>
                </a:solidFill>
                <a:latin typeface="Poppins"/>
                <a:ea typeface="Poppins"/>
                <a:cs typeface="Poppins"/>
                <a:sym typeface="Poppins"/>
              </a:rPr>
              <a:t> </a:t>
            </a:r>
            <a:r>
              <a:rPr lang="en-US" sz="2800" dirty="0" err="1">
                <a:solidFill>
                  <a:srgbClr val="FFFFFF"/>
                </a:solidFill>
                <a:latin typeface="Poppins"/>
                <a:ea typeface="Poppins"/>
                <a:cs typeface="Poppins"/>
                <a:sym typeface="Poppins"/>
              </a:rPr>
              <a:t>consommation</a:t>
            </a:r>
            <a:r>
              <a:rPr lang="en-US" sz="2800" dirty="0">
                <a:solidFill>
                  <a:srgbClr val="FFFFFF"/>
                </a:solidFill>
                <a:latin typeface="Poppins"/>
                <a:ea typeface="Poppins"/>
                <a:cs typeface="Poppins"/>
                <a:sym typeface="Poppins"/>
              </a:rPr>
              <a:t> </a:t>
            </a:r>
            <a:r>
              <a:rPr lang="en-US" sz="2800" dirty="0" err="1">
                <a:solidFill>
                  <a:srgbClr val="FFFFFF"/>
                </a:solidFill>
                <a:latin typeface="Poppins"/>
                <a:ea typeface="Poppins"/>
                <a:cs typeface="Poppins"/>
                <a:sym typeface="Poppins"/>
              </a:rPr>
              <a:t>actuelle</a:t>
            </a:r>
            <a:endParaRPr lang="en-US" sz="2800" dirty="0">
              <a:solidFill>
                <a:srgbClr val="FFFFFF"/>
              </a:solidFill>
              <a:latin typeface="Poppins"/>
              <a:ea typeface="Poppins"/>
              <a:cs typeface="Poppins"/>
              <a:sym typeface="Poppins"/>
            </a:endParaRPr>
          </a:p>
        </p:txBody>
      </p:sp>
      <p:pic>
        <p:nvPicPr>
          <p:cNvPr id="40" name="Image 39" descr="Une image contenant Graphique, Police, graphisme, conception&#10;&#10;Description générée automatiquement">
            <a:extLst>
              <a:ext uri="{FF2B5EF4-FFF2-40B4-BE49-F238E27FC236}">
                <a16:creationId xmlns:a16="http://schemas.microsoft.com/office/drawing/2014/main" id="{1FE470B6-00CB-C3A9-9E3D-E6833430B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470" y="1994487"/>
            <a:ext cx="1106990" cy="470903"/>
          </a:xfrm>
          <a:prstGeom prst="rect">
            <a:avLst/>
          </a:prstGeom>
        </p:spPr>
      </p:pic>
      <p:graphicFrame>
        <p:nvGraphicFramePr>
          <p:cNvPr id="41" name="Graphique 40">
            <a:extLst>
              <a:ext uri="{FF2B5EF4-FFF2-40B4-BE49-F238E27FC236}">
                <a16:creationId xmlns:a16="http://schemas.microsoft.com/office/drawing/2014/main" id="{A3212D53-2F7E-0D0B-96C1-344603C265CC}"/>
              </a:ext>
            </a:extLst>
          </p:cNvPr>
          <p:cNvGraphicFramePr/>
          <p:nvPr>
            <p:extLst>
              <p:ext uri="{D42A27DB-BD31-4B8C-83A1-F6EECF244321}">
                <p14:modId xmlns:p14="http://schemas.microsoft.com/office/powerpoint/2010/main" val="2060825897"/>
              </p:ext>
            </p:extLst>
          </p:nvPr>
        </p:nvGraphicFramePr>
        <p:xfrm>
          <a:off x="5520820" y="946919"/>
          <a:ext cx="6079067" cy="402187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7448"/>
            </a:gs>
            <a:gs pos="50000">
              <a:srgbClr val="FF7448">
                <a:alpha val="74000"/>
              </a:srgbClr>
            </a:gs>
            <a:gs pos="100000">
              <a:srgbClr val="FFFFFF">
                <a:alpha val="100000"/>
              </a:srgbClr>
            </a:gs>
          </a:gsLst>
          <a:lin ang="5400000" scaled="0"/>
        </a:gradFill>
        <a:effectLst/>
      </p:bgPr>
    </p:bg>
    <p:spTree>
      <p:nvGrpSpPr>
        <p:cNvPr id="1" name=""/>
        <p:cNvGrpSpPr/>
        <p:nvPr/>
      </p:nvGrpSpPr>
      <p:grpSpPr>
        <a:xfrm>
          <a:off x="0" y="0"/>
          <a:ext cx="0" cy="0"/>
          <a:chOff x="0" y="0"/>
          <a:chExt cx="0" cy="0"/>
        </a:xfrm>
      </p:grpSpPr>
      <p:sp>
        <p:nvSpPr>
          <p:cNvPr id="2" name="AutoShape 2"/>
          <p:cNvSpPr/>
          <p:nvPr/>
        </p:nvSpPr>
        <p:spPr>
          <a:xfrm flipV="1">
            <a:off x="3656850" y="1035050"/>
            <a:ext cx="3250759" cy="4762"/>
          </a:xfrm>
          <a:prstGeom prst="line">
            <a:avLst/>
          </a:prstGeom>
          <a:ln w="9525" cap="flat">
            <a:solidFill>
              <a:srgbClr val="FFFFFF"/>
            </a:solidFill>
            <a:prstDash val="solid"/>
            <a:headEnd type="none" w="sm" len="sm"/>
            <a:tailEnd type="none" w="sm" len="sm"/>
          </a:ln>
        </p:spPr>
        <p:txBody>
          <a:bodyPr/>
          <a:lstStyle/>
          <a:p>
            <a:endParaRPr lang="fr-FR"/>
          </a:p>
        </p:txBody>
      </p:sp>
      <p:sp>
        <p:nvSpPr>
          <p:cNvPr id="3" name="Freeform 3"/>
          <p:cNvSpPr/>
          <p:nvPr/>
        </p:nvSpPr>
        <p:spPr>
          <a:xfrm>
            <a:off x="688829" y="6358630"/>
            <a:ext cx="873997" cy="1201370"/>
          </a:xfrm>
          <a:custGeom>
            <a:avLst/>
            <a:gdLst/>
            <a:ahLst/>
            <a:cxnLst/>
            <a:rect l="l" t="t" r="r" b="b"/>
            <a:pathLst>
              <a:path w="873997" h="1201370">
                <a:moveTo>
                  <a:pt x="0" y="0"/>
                </a:moveTo>
                <a:lnTo>
                  <a:pt x="873997" y="0"/>
                </a:lnTo>
                <a:lnTo>
                  <a:pt x="873997" y="1201370"/>
                </a:lnTo>
                <a:lnTo>
                  <a:pt x="0" y="1201370"/>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688829" y="340075"/>
            <a:ext cx="9314342" cy="717550"/>
          </a:xfrm>
          <a:prstGeom prst="rect">
            <a:avLst/>
          </a:prstGeom>
        </p:spPr>
        <p:txBody>
          <a:bodyPr lIns="0" tIns="0" rIns="0" bIns="0" rtlCol="0" anchor="t">
            <a:spAutoFit/>
          </a:bodyPr>
          <a:lstStyle/>
          <a:p>
            <a:pPr algn="ctr">
              <a:lnSpc>
                <a:spcPts val="5599"/>
              </a:lnSpc>
              <a:spcBef>
                <a:spcPct val="0"/>
              </a:spcBef>
            </a:pPr>
            <a:r>
              <a:rPr lang="en-US" sz="3999" b="1" dirty="0">
                <a:solidFill>
                  <a:srgbClr val="FFFFFF"/>
                </a:solidFill>
                <a:latin typeface="Poppins Bold"/>
                <a:ea typeface="Poppins Bold"/>
                <a:cs typeface="Poppins Bold"/>
                <a:sym typeface="Poppins Bold"/>
              </a:rPr>
              <a:t>Attention !*</a:t>
            </a:r>
          </a:p>
        </p:txBody>
      </p:sp>
      <p:sp>
        <p:nvSpPr>
          <p:cNvPr id="5" name="TextBox 5"/>
          <p:cNvSpPr txBox="1"/>
          <p:nvPr/>
        </p:nvSpPr>
        <p:spPr>
          <a:xfrm>
            <a:off x="331118" y="1497486"/>
            <a:ext cx="10029764" cy="649986"/>
          </a:xfrm>
          <a:prstGeom prst="rect">
            <a:avLst/>
          </a:prstGeom>
        </p:spPr>
        <p:txBody>
          <a:bodyPr wrap="square" lIns="0" tIns="0" rIns="0" bIns="0" rtlCol="0" anchor="t">
            <a:spAutoFit/>
          </a:bodyPr>
          <a:lstStyle/>
          <a:p>
            <a:pPr algn="ctr">
              <a:lnSpc>
                <a:spcPts val="2592"/>
              </a:lnSpc>
              <a:spcBef>
                <a:spcPct val="0"/>
              </a:spcBef>
            </a:pPr>
            <a:r>
              <a:rPr lang="en-US" sz="1600" dirty="0">
                <a:solidFill>
                  <a:srgbClr val="FFFFFF"/>
                </a:solidFill>
                <a:latin typeface="Poppins"/>
                <a:ea typeface="Poppins"/>
                <a:cs typeface="Poppins"/>
                <a:sym typeface="Poppins"/>
              </a:rPr>
              <a:t>Le </a:t>
            </a:r>
            <a:r>
              <a:rPr lang="en-US" sz="1600" dirty="0" err="1">
                <a:solidFill>
                  <a:srgbClr val="FFFFFF"/>
                </a:solidFill>
                <a:latin typeface="Poppins"/>
                <a:ea typeface="Poppins"/>
                <a:cs typeface="Poppins"/>
                <a:sym typeface="Poppins"/>
              </a:rPr>
              <a:t>bouclier</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tarifaire</a:t>
            </a:r>
            <a:r>
              <a:rPr lang="en-US" sz="1600" dirty="0">
                <a:solidFill>
                  <a:srgbClr val="FFFFFF"/>
                </a:solidFill>
                <a:latin typeface="Poppins"/>
                <a:ea typeface="Poppins"/>
                <a:cs typeface="Poppins"/>
                <a:sym typeface="Poppins"/>
              </a:rPr>
              <a:t> mis </a:t>
            </a:r>
            <a:r>
              <a:rPr lang="en-US" sz="1600" dirty="0" err="1">
                <a:solidFill>
                  <a:srgbClr val="FFFFFF"/>
                </a:solidFill>
                <a:latin typeface="Poppins"/>
                <a:ea typeface="Poppins"/>
                <a:cs typeface="Poppins"/>
                <a:sym typeface="Poppins"/>
              </a:rPr>
              <a:t>en</a:t>
            </a:r>
            <a:r>
              <a:rPr lang="en-US" sz="1600" dirty="0">
                <a:solidFill>
                  <a:srgbClr val="FFFFFF"/>
                </a:solidFill>
                <a:latin typeface="Poppins"/>
                <a:ea typeface="Poppins"/>
                <a:cs typeface="Poppins"/>
                <a:sym typeface="Poppins"/>
              </a:rPr>
              <a:t> place par le </a:t>
            </a:r>
            <a:r>
              <a:rPr lang="en-US" sz="1600" dirty="0" err="1">
                <a:solidFill>
                  <a:srgbClr val="FFFFFF"/>
                </a:solidFill>
                <a:latin typeface="Poppins"/>
                <a:ea typeface="Poppins"/>
                <a:cs typeface="Poppins"/>
                <a:sym typeface="Poppins"/>
              </a:rPr>
              <a:t>gouvernement</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en</a:t>
            </a:r>
            <a:r>
              <a:rPr lang="en-US" sz="1600" dirty="0">
                <a:solidFill>
                  <a:srgbClr val="FFFFFF"/>
                </a:solidFill>
                <a:latin typeface="Poppins"/>
                <a:ea typeface="Poppins"/>
                <a:cs typeface="Poppins"/>
                <a:sym typeface="Poppins"/>
              </a:rPr>
              <a:t> date du 01/02/2022 </a:t>
            </a:r>
            <a:r>
              <a:rPr lang="en-US" sz="1600" dirty="0" err="1">
                <a:solidFill>
                  <a:srgbClr val="FFFFFF"/>
                </a:solidFill>
                <a:latin typeface="Poppins"/>
                <a:ea typeface="Poppins"/>
                <a:cs typeface="Poppins"/>
                <a:sym typeface="Poppins"/>
              </a:rPr>
              <a:t>bloque</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votre</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tarif</a:t>
            </a:r>
            <a:r>
              <a:rPr lang="en-US" sz="1600" dirty="0">
                <a:solidFill>
                  <a:srgbClr val="FFFFFF"/>
                </a:solidFill>
                <a:latin typeface="Poppins"/>
                <a:ea typeface="Poppins"/>
                <a:cs typeface="Poppins"/>
                <a:sym typeface="Poppins"/>
              </a:rPr>
              <a:t> à :</a:t>
            </a:r>
          </a:p>
          <a:p>
            <a:pPr algn="ctr">
              <a:lnSpc>
                <a:spcPts val="2592"/>
              </a:lnSpc>
              <a:spcBef>
                <a:spcPct val="0"/>
              </a:spcBef>
            </a:pPr>
            <a:endParaRPr lang="en-US" sz="1851" dirty="0">
              <a:solidFill>
                <a:srgbClr val="FFFFFF"/>
              </a:solidFill>
              <a:latin typeface="Poppins"/>
              <a:ea typeface="Poppins"/>
              <a:cs typeface="Poppins"/>
              <a:sym typeface="Poppins"/>
            </a:endParaRPr>
          </a:p>
        </p:txBody>
      </p:sp>
      <p:sp>
        <p:nvSpPr>
          <p:cNvPr id="7" name="TextBox 7"/>
          <p:cNvSpPr txBox="1"/>
          <p:nvPr/>
        </p:nvSpPr>
        <p:spPr>
          <a:xfrm>
            <a:off x="845801" y="3451284"/>
            <a:ext cx="8872856" cy="833241"/>
          </a:xfrm>
          <a:prstGeom prst="rect">
            <a:avLst/>
          </a:prstGeom>
        </p:spPr>
        <p:txBody>
          <a:bodyPr lIns="0" tIns="0" rIns="0" bIns="0" rtlCol="0" anchor="t">
            <a:spAutoFit/>
          </a:bodyPr>
          <a:lstStyle/>
          <a:p>
            <a:pPr algn="l">
              <a:lnSpc>
                <a:spcPts val="2238"/>
              </a:lnSpc>
              <a:spcBef>
                <a:spcPct val="0"/>
              </a:spcBef>
            </a:pPr>
            <a:endParaRPr lang="en-US" sz="1598" dirty="0">
              <a:solidFill>
                <a:srgbClr val="FFFFFF"/>
              </a:solidFill>
              <a:latin typeface="Poppins"/>
              <a:ea typeface="Poppins"/>
              <a:cs typeface="Poppins"/>
              <a:sym typeface="Poppins"/>
            </a:endParaRPr>
          </a:p>
          <a:p>
            <a:pPr algn="l">
              <a:lnSpc>
                <a:spcPts val="2238"/>
              </a:lnSpc>
              <a:spcBef>
                <a:spcPct val="0"/>
              </a:spcBef>
            </a:pPr>
            <a:endParaRPr lang="en-US" sz="1598" dirty="0">
              <a:solidFill>
                <a:srgbClr val="FFFFFF"/>
              </a:solidFill>
              <a:latin typeface="Poppins"/>
              <a:ea typeface="Poppins"/>
              <a:cs typeface="Poppins"/>
              <a:sym typeface="Poppins"/>
            </a:endParaRPr>
          </a:p>
          <a:p>
            <a:pPr algn="ctr">
              <a:lnSpc>
                <a:spcPts val="2238"/>
              </a:lnSpc>
              <a:spcBef>
                <a:spcPct val="0"/>
              </a:spcBef>
            </a:pPr>
            <a:r>
              <a:rPr lang="en-US" sz="1600" dirty="0">
                <a:solidFill>
                  <a:srgbClr val="FFFFFF"/>
                </a:solidFill>
                <a:latin typeface="Poppins"/>
                <a:ea typeface="Poppins"/>
                <a:cs typeface="Poppins"/>
                <a:sym typeface="Poppins"/>
              </a:rPr>
              <a:t>Ce </a:t>
            </a:r>
            <a:r>
              <a:rPr lang="en-US" sz="1600" dirty="0" err="1">
                <a:solidFill>
                  <a:srgbClr val="FFFFFF"/>
                </a:solidFill>
                <a:latin typeface="Poppins"/>
                <a:ea typeface="Poppins"/>
                <a:cs typeface="Poppins"/>
                <a:sym typeface="Poppins"/>
              </a:rPr>
              <a:t>bouclier</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tarifaire</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prend</a:t>
            </a:r>
            <a:r>
              <a:rPr lang="en-US" sz="1600" dirty="0">
                <a:solidFill>
                  <a:srgbClr val="FFFFFF"/>
                </a:solidFill>
                <a:latin typeface="Poppins"/>
                <a:ea typeface="Poppins"/>
                <a:cs typeface="Poppins"/>
                <a:sym typeface="Poppins"/>
              </a:rPr>
              <a:t> </a:t>
            </a:r>
            <a:r>
              <a:rPr lang="en-US" sz="1600" b="1" u="sng" dirty="0">
                <a:solidFill>
                  <a:srgbClr val="FF0000"/>
                </a:solidFill>
                <a:latin typeface="Poppins"/>
                <a:ea typeface="Poppins"/>
                <a:cs typeface="Poppins"/>
                <a:sym typeface="Poppins"/>
              </a:rPr>
              <a:t>FIN EN </a:t>
            </a:r>
            <a:r>
              <a:rPr lang="en-US" sz="1600" b="1" u="sng" dirty="0">
                <a:solidFill>
                  <a:srgbClr val="FF0000"/>
                </a:solidFill>
                <a:latin typeface="Poppins Semi-Bold"/>
                <a:ea typeface="Poppins Semi-Bold"/>
                <a:cs typeface="Poppins Semi-Bold"/>
                <a:sym typeface="Poppins Semi-Bold"/>
              </a:rPr>
              <a:t>FÉVRIER 2025</a:t>
            </a:r>
            <a:r>
              <a:rPr lang="en-US" sz="1600" b="1" dirty="0">
                <a:solidFill>
                  <a:srgbClr val="FFFFFF"/>
                </a:solidFill>
                <a:latin typeface="Poppins Semi-Bold"/>
                <a:ea typeface="Poppins Semi-Bold"/>
                <a:cs typeface="Poppins Semi-Bold"/>
                <a:sym typeface="Poppins Semi-Bold"/>
              </a:rPr>
              <a:t> </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ce</a:t>
            </a:r>
            <a:r>
              <a:rPr lang="en-US" sz="1600" dirty="0">
                <a:solidFill>
                  <a:srgbClr val="FFFFFF"/>
                </a:solidFill>
                <a:latin typeface="Poppins"/>
                <a:ea typeface="Poppins"/>
                <a:cs typeface="Poppins"/>
                <a:sym typeface="Poppins"/>
              </a:rPr>
              <a:t> qui </a:t>
            </a:r>
            <a:r>
              <a:rPr lang="en-US" sz="1600" dirty="0" err="1">
                <a:solidFill>
                  <a:srgbClr val="FFFFFF"/>
                </a:solidFill>
                <a:latin typeface="Poppins"/>
                <a:ea typeface="Poppins"/>
                <a:cs typeface="Poppins"/>
                <a:sym typeface="Poppins"/>
              </a:rPr>
              <a:t>amènera</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votre</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coût</a:t>
            </a:r>
            <a:r>
              <a:rPr lang="en-US" sz="1600" dirty="0">
                <a:solidFill>
                  <a:srgbClr val="FFFFFF"/>
                </a:solidFill>
                <a:latin typeface="Poppins"/>
                <a:ea typeface="Poppins"/>
                <a:cs typeface="Poppins"/>
                <a:sym typeface="Poppins"/>
              </a:rPr>
              <a:t> du </a:t>
            </a:r>
            <a:r>
              <a:rPr lang="en-US" sz="1600" dirty="0" err="1">
                <a:solidFill>
                  <a:srgbClr val="FFFFFF"/>
                </a:solidFill>
                <a:latin typeface="Poppins"/>
                <a:ea typeface="Poppins"/>
                <a:cs typeface="Poppins"/>
                <a:sym typeface="Poppins"/>
              </a:rPr>
              <a:t>Mwh</a:t>
            </a:r>
            <a:r>
              <a:rPr lang="en-US" sz="1600" dirty="0">
                <a:solidFill>
                  <a:srgbClr val="FFFFFF"/>
                </a:solidFill>
                <a:latin typeface="Poppins"/>
                <a:ea typeface="Poppins"/>
                <a:cs typeface="Poppins"/>
                <a:sym typeface="Poppins"/>
              </a:rPr>
              <a:t> a :</a:t>
            </a:r>
          </a:p>
        </p:txBody>
      </p:sp>
      <p:sp>
        <p:nvSpPr>
          <p:cNvPr id="8" name="TextBox 8"/>
          <p:cNvSpPr txBox="1"/>
          <p:nvPr/>
        </p:nvSpPr>
        <p:spPr>
          <a:xfrm>
            <a:off x="1121962" y="4613730"/>
            <a:ext cx="4455088" cy="307520"/>
          </a:xfrm>
          <a:prstGeom prst="rect">
            <a:avLst/>
          </a:prstGeom>
        </p:spPr>
        <p:txBody>
          <a:bodyPr lIns="0" tIns="0" rIns="0" bIns="0" rtlCol="0" anchor="t">
            <a:spAutoFit/>
          </a:bodyPr>
          <a:lstStyle/>
          <a:p>
            <a:pPr algn="l">
              <a:lnSpc>
                <a:spcPts val="2592"/>
              </a:lnSpc>
            </a:pPr>
            <a:r>
              <a:rPr lang="en-US" sz="1600" dirty="0" err="1">
                <a:solidFill>
                  <a:srgbClr val="FFFFFF"/>
                </a:solidFill>
                <a:latin typeface="Poppins"/>
                <a:ea typeface="Poppins"/>
                <a:cs typeface="Poppins"/>
                <a:sym typeface="Poppins"/>
              </a:rPr>
              <a:t>Heures</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pleines</a:t>
            </a:r>
            <a:r>
              <a:rPr lang="en-US" sz="1600" dirty="0">
                <a:solidFill>
                  <a:srgbClr val="FFFFFF"/>
                </a:solidFill>
                <a:latin typeface="Poppins"/>
                <a:ea typeface="Poppins"/>
                <a:cs typeface="Poppins"/>
                <a:sym typeface="Poppins"/>
              </a:rPr>
              <a:t> : </a:t>
            </a:r>
            <a:r>
              <a:rPr lang="en-US" sz="1600" b="1" i="1" dirty="0">
                <a:solidFill>
                  <a:srgbClr val="FFFFFF"/>
                </a:solidFill>
                <a:latin typeface="Poppins Bold Italics"/>
                <a:ea typeface="Poppins Bold Italics"/>
                <a:cs typeface="Poppins Bold Italics"/>
                <a:sym typeface="Poppins Bold Italics"/>
              </a:rPr>
              <a:t>€/</a:t>
            </a:r>
            <a:r>
              <a:rPr lang="en-US" sz="1600" b="1" i="1" dirty="0" err="1">
                <a:solidFill>
                  <a:srgbClr val="FFFFFF"/>
                </a:solidFill>
                <a:latin typeface="Poppins Bold Italics"/>
                <a:ea typeface="Poppins Bold Italics"/>
                <a:cs typeface="Poppins Bold Italics"/>
                <a:sym typeface="Poppins Bold Italics"/>
              </a:rPr>
              <a:t>Mwh</a:t>
            </a:r>
            <a:endParaRPr lang="en-US" sz="1600" b="1" i="1" dirty="0">
              <a:solidFill>
                <a:srgbClr val="FFFFFF"/>
              </a:solidFill>
              <a:latin typeface="Poppins Bold Italics"/>
              <a:ea typeface="Poppins Bold Italics"/>
              <a:cs typeface="Poppins Bold Italics"/>
              <a:sym typeface="Poppins Bold Italics"/>
            </a:endParaRPr>
          </a:p>
        </p:txBody>
      </p:sp>
      <p:sp>
        <p:nvSpPr>
          <p:cNvPr id="12" name="TextBox 12"/>
          <p:cNvSpPr txBox="1"/>
          <p:nvPr/>
        </p:nvSpPr>
        <p:spPr>
          <a:xfrm>
            <a:off x="1991345" y="6498358"/>
            <a:ext cx="3816995" cy="525558"/>
          </a:xfrm>
          <a:prstGeom prst="rect">
            <a:avLst/>
          </a:prstGeom>
        </p:spPr>
        <p:txBody>
          <a:bodyPr lIns="0" tIns="0" rIns="0" bIns="0" rtlCol="0" anchor="t">
            <a:spAutoFit/>
          </a:bodyPr>
          <a:lstStyle/>
          <a:p>
            <a:pPr algn="ctr">
              <a:lnSpc>
                <a:spcPts val="4107"/>
              </a:lnSpc>
              <a:spcBef>
                <a:spcPct val="0"/>
              </a:spcBef>
            </a:pPr>
            <a:r>
              <a:rPr lang="en-US" sz="2933" b="1" i="1">
                <a:solidFill>
                  <a:srgbClr val="FD5252"/>
                </a:solidFill>
                <a:latin typeface="Poppins Bold Italics"/>
                <a:ea typeface="Poppins Bold Italics"/>
                <a:cs typeface="Poppins Bold Italics"/>
                <a:sym typeface="Poppins Bold Italics"/>
              </a:rPr>
              <a:t>Prenez les devants !</a:t>
            </a:r>
          </a:p>
        </p:txBody>
      </p:sp>
      <p:sp>
        <p:nvSpPr>
          <p:cNvPr id="13" name="TextBox 13"/>
          <p:cNvSpPr txBox="1"/>
          <p:nvPr/>
        </p:nvSpPr>
        <p:spPr>
          <a:xfrm>
            <a:off x="1991344" y="7214416"/>
            <a:ext cx="7791083" cy="157351"/>
          </a:xfrm>
          <a:prstGeom prst="rect">
            <a:avLst/>
          </a:prstGeom>
        </p:spPr>
        <p:txBody>
          <a:bodyPr wrap="square" lIns="0" tIns="0" rIns="0" bIns="0" rtlCol="0" anchor="t">
            <a:spAutoFit/>
          </a:bodyPr>
          <a:lstStyle/>
          <a:p>
            <a:pPr algn="l">
              <a:lnSpc>
                <a:spcPts val="1260"/>
              </a:lnSpc>
              <a:spcBef>
                <a:spcPct val="0"/>
              </a:spcBef>
            </a:pPr>
            <a:r>
              <a:rPr lang="en-US" sz="900" dirty="0">
                <a:solidFill>
                  <a:srgbClr val="000000"/>
                </a:solidFill>
                <a:latin typeface="Poppins"/>
                <a:ea typeface="Poppins"/>
                <a:cs typeface="Poppins"/>
                <a:sym typeface="Poppins"/>
              </a:rPr>
              <a:t>*Source : https://www.economie.gouv.fr/actualites/tout-comprendre-sur-la-hausse-de-votre-facture-delectricite-au-1er-fevrier-2024</a:t>
            </a:r>
          </a:p>
        </p:txBody>
      </p:sp>
      <p:sp>
        <p:nvSpPr>
          <p:cNvPr id="19" name="ZoneTexte 18">
            <a:extLst>
              <a:ext uri="{FF2B5EF4-FFF2-40B4-BE49-F238E27FC236}">
                <a16:creationId xmlns:a16="http://schemas.microsoft.com/office/drawing/2014/main" id="{EFDD0408-FA5C-563B-13DA-46BE35A8E007}"/>
              </a:ext>
            </a:extLst>
          </p:cNvPr>
          <p:cNvSpPr txBox="1"/>
          <p:nvPr/>
        </p:nvSpPr>
        <p:spPr>
          <a:xfrm>
            <a:off x="1000231" y="2006797"/>
            <a:ext cx="5346796" cy="399853"/>
          </a:xfrm>
          <a:prstGeom prst="rect">
            <a:avLst/>
          </a:prstGeom>
          <a:noFill/>
        </p:spPr>
        <p:txBody>
          <a:bodyPr wrap="square">
            <a:spAutoFit/>
          </a:bodyPr>
          <a:lstStyle/>
          <a:p>
            <a:pPr algn="l">
              <a:lnSpc>
                <a:spcPts val="2592"/>
              </a:lnSpc>
            </a:pPr>
            <a:r>
              <a:rPr lang="en-US" sz="1600" dirty="0" err="1">
                <a:solidFill>
                  <a:srgbClr val="FFFFFF"/>
                </a:solidFill>
                <a:latin typeface="Poppins"/>
                <a:ea typeface="Poppins"/>
                <a:cs typeface="Poppins"/>
                <a:sym typeface="Poppins"/>
              </a:rPr>
              <a:t>Heures</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pleines</a:t>
            </a:r>
            <a:r>
              <a:rPr lang="en-US" sz="1600" dirty="0">
                <a:solidFill>
                  <a:srgbClr val="FFFFFF"/>
                </a:solidFill>
                <a:latin typeface="Poppins"/>
                <a:ea typeface="Poppins"/>
                <a:cs typeface="Poppins"/>
                <a:sym typeface="Poppins"/>
              </a:rPr>
              <a:t> : </a:t>
            </a:r>
            <a:r>
              <a:rPr lang="en-US" sz="1600" b="1" i="1" dirty="0">
                <a:solidFill>
                  <a:srgbClr val="FFFFFF"/>
                </a:solidFill>
                <a:latin typeface="Poppins Bold Italics"/>
                <a:ea typeface="Poppins Bold Italics"/>
                <a:cs typeface="Poppins Bold Italics"/>
                <a:sym typeface="Poppins Bold Italics"/>
              </a:rPr>
              <a:t> €/</a:t>
            </a:r>
            <a:r>
              <a:rPr lang="en-US" sz="1600" b="1" i="1" dirty="0" err="1">
                <a:solidFill>
                  <a:srgbClr val="FFFFFF"/>
                </a:solidFill>
                <a:latin typeface="Poppins Bold Italics"/>
                <a:ea typeface="Poppins Bold Italics"/>
                <a:cs typeface="Poppins Bold Italics"/>
                <a:sym typeface="Poppins Bold Italics"/>
              </a:rPr>
              <a:t>Mwh</a:t>
            </a:r>
            <a:endParaRPr lang="en-US" sz="1600" b="1" i="1" dirty="0">
              <a:solidFill>
                <a:srgbClr val="FFFFFF"/>
              </a:solidFill>
              <a:latin typeface="Poppins Bold Italics"/>
              <a:ea typeface="Poppins Bold Italics"/>
              <a:cs typeface="Poppins Bold Italics"/>
              <a:sym typeface="Poppins Bold Italics"/>
            </a:endParaRPr>
          </a:p>
        </p:txBody>
      </p:sp>
      <p:sp>
        <p:nvSpPr>
          <p:cNvPr id="6" name="ZoneTexte 5">
            <a:extLst>
              <a:ext uri="{FF2B5EF4-FFF2-40B4-BE49-F238E27FC236}">
                <a16:creationId xmlns:a16="http://schemas.microsoft.com/office/drawing/2014/main" id="{8CDE2378-24D6-FA03-2F09-92E15558AC84}"/>
              </a:ext>
            </a:extLst>
          </p:cNvPr>
          <p:cNvSpPr txBox="1"/>
          <p:nvPr/>
        </p:nvSpPr>
        <p:spPr>
          <a:xfrm>
            <a:off x="5886885" y="1993207"/>
            <a:ext cx="5346796" cy="399853"/>
          </a:xfrm>
          <a:prstGeom prst="rect">
            <a:avLst/>
          </a:prstGeom>
          <a:noFill/>
        </p:spPr>
        <p:txBody>
          <a:bodyPr wrap="square">
            <a:spAutoFit/>
          </a:bodyPr>
          <a:lstStyle/>
          <a:p>
            <a:pPr algn="l">
              <a:lnSpc>
                <a:spcPts val="2592"/>
              </a:lnSpc>
            </a:pPr>
            <a:r>
              <a:rPr lang="en-US" sz="1600" dirty="0" err="1">
                <a:solidFill>
                  <a:srgbClr val="FFFFFF"/>
                </a:solidFill>
                <a:latin typeface="Poppins"/>
                <a:ea typeface="Poppins"/>
                <a:cs typeface="Poppins"/>
                <a:sym typeface="Poppins"/>
              </a:rPr>
              <a:t>Heures</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creuses</a:t>
            </a:r>
            <a:r>
              <a:rPr lang="en-US" sz="1600" dirty="0">
                <a:solidFill>
                  <a:srgbClr val="FFFFFF"/>
                </a:solidFill>
                <a:latin typeface="Poppins"/>
                <a:ea typeface="Poppins"/>
                <a:cs typeface="Poppins"/>
                <a:sym typeface="Poppins"/>
              </a:rPr>
              <a:t> : </a:t>
            </a:r>
            <a:r>
              <a:rPr lang="en-US" sz="1600" b="1" i="1" dirty="0">
                <a:solidFill>
                  <a:srgbClr val="FFFFFF"/>
                </a:solidFill>
                <a:latin typeface="Poppins Bold Italics"/>
                <a:ea typeface="Poppins Bold Italics"/>
                <a:cs typeface="Poppins Bold Italics"/>
                <a:sym typeface="Poppins Bold Italics"/>
              </a:rPr>
              <a:t> €/</a:t>
            </a:r>
            <a:r>
              <a:rPr lang="en-US" sz="1600" b="1" i="1" dirty="0" err="1">
                <a:solidFill>
                  <a:srgbClr val="FFFFFF"/>
                </a:solidFill>
                <a:latin typeface="Poppins Bold Italics"/>
                <a:ea typeface="Poppins Bold Italics"/>
                <a:cs typeface="Poppins Bold Italics"/>
                <a:sym typeface="Poppins Bold Italics"/>
              </a:rPr>
              <a:t>Mwh</a:t>
            </a:r>
            <a:endParaRPr lang="en-US" sz="1600" b="1" i="1" dirty="0">
              <a:solidFill>
                <a:srgbClr val="FFFFFF"/>
              </a:solidFill>
              <a:latin typeface="Poppins Bold Italics"/>
              <a:ea typeface="Poppins Bold Italics"/>
              <a:cs typeface="Poppins Bold Italics"/>
              <a:sym typeface="Poppins Bold Italics"/>
            </a:endParaRPr>
          </a:p>
        </p:txBody>
      </p:sp>
      <p:sp>
        <p:nvSpPr>
          <p:cNvPr id="9" name="TextBox 8">
            <a:extLst>
              <a:ext uri="{FF2B5EF4-FFF2-40B4-BE49-F238E27FC236}">
                <a16:creationId xmlns:a16="http://schemas.microsoft.com/office/drawing/2014/main" id="{9D81B5E8-473D-1F55-C328-7F802E6F588C}"/>
              </a:ext>
            </a:extLst>
          </p:cNvPr>
          <p:cNvSpPr txBox="1"/>
          <p:nvPr/>
        </p:nvSpPr>
        <p:spPr>
          <a:xfrm>
            <a:off x="5971416" y="4595158"/>
            <a:ext cx="4455088" cy="307520"/>
          </a:xfrm>
          <a:prstGeom prst="rect">
            <a:avLst/>
          </a:prstGeom>
        </p:spPr>
        <p:txBody>
          <a:bodyPr lIns="0" tIns="0" rIns="0" bIns="0" rtlCol="0" anchor="t">
            <a:spAutoFit/>
          </a:bodyPr>
          <a:lstStyle/>
          <a:p>
            <a:pPr algn="l">
              <a:lnSpc>
                <a:spcPts val="2592"/>
              </a:lnSpc>
            </a:pPr>
            <a:r>
              <a:rPr lang="en-US" sz="1600" dirty="0" err="1">
                <a:solidFill>
                  <a:srgbClr val="FFFFFF"/>
                </a:solidFill>
                <a:latin typeface="Poppins"/>
                <a:ea typeface="Poppins"/>
                <a:cs typeface="Poppins"/>
                <a:sym typeface="Poppins"/>
              </a:rPr>
              <a:t>Heures</a:t>
            </a:r>
            <a:r>
              <a:rPr lang="en-US" sz="1600" dirty="0">
                <a:solidFill>
                  <a:srgbClr val="FFFFFF"/>
                </a:solidFill>
                <a:latin typeface="Poppins"/>
                <a:ea typeface="Poppins"/>
                <a:cs typeface="Poppins"/>
                <a:sym typeface="Poppins"/>
              </a:rPr>
              <a:t> </a:t>
            </a:r>
            <a:r>
              <a:rPr lang="en-US" sz="1600" dirty="0" err="1">
                <a:solidFill>
                  <a:srgbClr val="FFFFFF"/>
                </a:solidFill>
                <a:latin typeface="Poppins"/>
                <a:ea typeface="Poppins"/>
                <a:cs typeface="Poppins"/>
                <a:sym typeface="Poppins"/>
              </a:rPr>
              <a:t>creuses</a:t>
            </a:r>
            <a:r>
              <a:rPr lang="en-US" sz="1600" dirty="0">
                <a:solidFill>
                  <a:srgbClr val="FFFFFF"/>
                </a:solidFill>
                <a:latin typeface="Poppins"/>
                <a:ea typeface="Poppins"/>
                <a:cs typeface="Poppins"/>
                <a:sym typeface="Poppins"/>
              </a:rPr>
              <a:t>: </a:t>
            </a:r>
            <a:r>
              <a:rPr lang="en-US" sz="1600" b="1" i="1" dirty="0">
                <a:solidFill>
                  <a:srgbClr val="FFFFFF"/>
                </a:solidFill>
                <a:latin typeface="Poppins Bold Italics"/>
                <a:ea typeface="Poppins Bold Italics"/>
                <a:cs typeface="Poppins Bold Italics"/>
                <a:sym typeface="Poppins Bold Italics"/>
              </a:rPr>
              <a:t>€/</a:t>
            </a:r>
            <a:r>
              <a:rPr lang="en-US" sz="1600" b="1" i="1" dirty="0" err="1">
                <a:solidFill>
                  <a:srgbClr val="FFFFFF"/>
                </a:solidFill>
                <a:latin typeface="Poppins Bold Italics"/>
                <a:ea typeface="Poppins Bold Italics"/>
                <a:cs typeface="Poppins Bold Italics"/>
                <a:sym typeface="Poppins Bold Italics"/>
              </a:rPr>
              <a:t>Mwh</a:t>
            </a:r>
            <a:endParaRPr lang="en-US" sz="1600" b="1" i="1" dirty="0">
              <a:solidFill>
                <a:srgbClr val="FFFFFF"/>
              </a:solidFill>
              <a:latin typeface="Poppins Bold Italics"/>
              <a:ea typeface="Poppins Bold Italics"/>
              <a:cs typeface="Poppins Bold Italics"/>
              <a:sym typeface="Poppins Bold Italics"/>
            </a:endParaRPr>
          </a:p>
        </p:txBody>
      </p:sp>
      <p:sp>
        <p:nvSpPr>
          <p:cNvPr id="11" name="ZoneTexte 10">
            <a:extLst>
              <a:ext uri="{FF2B5EF4-FFF2-40B4-BE49-F238E27FC236}">
                <a16:creationId xmlns:a16="http://schemas.microsoft.com/office/drawing/2014/main" id="{67BDD3BA-FF26-9CF9-3599-8712723E280B}"/>
              </a:ext>
            </a:extLst>
          </p:cNvPr>
          <p:cNvSpPr txBox="1"/>
          <p:nvPr/>
        </p:nvSpPr>
        <p:spPr>
          <a:xfrm>
            <a:off x="2360592" y="5051087"/>
            <a:ext cx="5970816" cy="1154162"/>
          </a:xfrm>
          <a:prstGeom prst="rect">
            <a:avLst/>
          </a:prstGeom>
          <a:noFill/>
        </p:spPr>
        <p:txBody>
          <a:bodyPr wrap="square">
            <a:spAutoFit/>
          </a:bodyPr>
          <a:lstStyle/>
          <a:p>
            <a:pPr algn="ctr">
              <a:spcBef>
                <a:spcPct val="0"/>
              </a:spcBef>
            </a:pPr>
            <a:r>
              <a:rPr lang="en-US" i="1" dirty="0" err="1">
                <a:latin typeface="Poppins" panose="00000500000000000000" pitchFamily="2" charset="0"/>
                <a:ea typeface="Poppins Bold Italics"/>
                <a:cs typeface="Poppins" panose="00000500000000000000" pitchFamily="2" charset="0"/>
                <a:sym typeface="Poppins Bold Italics"/>
              </a:rPr>
              <a:t>soit</a:t>
            </a:r>
            <a:r>
              <a:rPr lang="en-US" dirty="0">
                <a:solidFill>
                  <a:schemeClr val="bg1"/>
                </a:solidFill>
                <a:latin typeface="Poppins Bold Italics"/>
                <a:ea typeface="Poppins Bold Italics"/>
                <a:cs typeface="Poppins Bold Italics"/>
                <a:sym typeface="Poppins Bold Italics"/>
              </a:rPr>
              <a:t>  </a:t>
            </a:r>
          </a:p>
          <a:p>
            <a:pPr algn="ctr">
              <a:spcBef>
                <a:spcPct val="0"/>
              </a:spcBef>
            </a:pPr>
            <a:endParaRPr lang="en-US" sz="600" dirty="0">
              <a:solidFill>
                <a:schemeClr val="bg1"/>
              </a:solidFill>
              <a:latin typeface="Poppins Bold Italics"/>
              <a:ea typeface="Poppins Bold Italics"/>
              <a:cs typeface="Poppins Bold Italics"/>
              <a:sym typeface="Poppins Bold Italics"/>
            </a:endParaRPr>
          </a:p>
          <a:p>
            <a:pPr algn="ctr">
              <a:spcBef>
                <a:spcPct val="0"/>
              </a:spcBef>
            </a:pPr>
            <a:r>
              <a:rPr lang="en-US" sz="4400" b="1" i="1" dirty="0">
                <a:latin typeface="Poppins Bold Italics"/>
                <a:ea typeface="Poppins Bold Italics"/>
                <a:cs typeface="Poppins Bold Italics"/>
                <a:sym typeface="Poppins Bold Italics"/>
              </a:rPr>
              <a:t>€ </a:t>
            </a:r>
            <a:r>
              <a:rPr lang="en-US" sz="4400" b="1" i="1" dirty="0">
                <a:latin typeface="Poppins Bold"/>
                <a:ea typeface="Poppins Bold"/>
                <a:cs typeface="Poppins Bold"/>
                <a:sym typeface="Poppins Bold"/>
              </a:rPr>
              <a:t>/ an</a:t>
            </a:r>
          </a:p>
        </p:txBody>
      </p:sp>
      <p:sp>
        <p:nvSpPr>
          <p:cNvPr id="14" name="ZoneTexte 13">
            <a:extLst>
              <a:ext uri="{FF2B5EF4-FFF2-40B4-BE49-F238E27FC236}">
                <a16:creationId xmlns:a16="http://schemas.microsoft.com/office/drawing/2014/main" id="{BCA500F5-6E2D-D881-AF38-740505377A54}"/>
              </a:ext>
            </a:extLst>
          </p:cNvPr>
          <p:cNvSpPr txBox="1"/>
          <p:nvPr/>
        </p:nvSpPr>
        <p:spPr>
          <a:xfrm>
            <a:off x="2360592" y="2547888"/>
            <a:ext cx="5970816" cy="1154162"/>
          </a:xfrm>
          <a:prstGeom prst="rect">
            <a:avLst/>
          </a:prstGeom>
          <a:noFill/>
        </p:spPr>
        <p:txBody>
          <a:bodyPr wrap="square">
            <a:spAutoFit/>
          </a:bodyPr>
          <a:lstStyle/>
          <a:p>
            <a:pPr algn="ctr">
              <a:spcBef>
                <a:spcPct val="0"/>
              </a:spcBef>
            </a:pPr>
            <a:r>
              <a:rPr lang="en-US" i="1" dirty="0" err="1">
                <a:solidFill>
                  <a:schemeClr val="bg1"/>
                </a:solidFill>
                <a:latin typeface="Poppins" panose="00000500000000000000" pitchFamily="2" charset="0"/>
                <a:ea typeface="Poppins Bold Italics"/>
                <a:cs typeface="Poppins" panose="00000500000000000000" pitchFamily="2" charset="0"/>
                <a:sym typeface="Poppins Bold Italics"/>
              </a:rPr>
              <a:t>soit</a:t>
            </a:r>
            <a:r>
              <a:rPr lang="en-US" dirty="0">
                <a:solidFill>
                  <a:schemeClr val="bg1"/>
                </a:solidFill>
                <a:latin typeface="Poppins Bold Italics"/>
                <a:ea typeface="Poppins Bold Italics"/>
                <a:cs typeface="Poppins Bold Italics"/>
                <a:sym typeface="Poppins Bold Italics"/>
              </a:rPr>
              <a:t>  </a:t>
            </a:r>
          </a:p>
          <a:p>
            <a:pPr algn="ctr">
              <a:spcBef>
                <a:spcPct val="0"/>
              </a:spcBef>
            </a:pPr>
            <a:endParaRPr lang="en-US" sz="600" dirty="0">
              <a:solidFill>
                <a:schemeClr val="bg1"/>
              </a:solidFill>
              <a:latin typeface="Poppins Bold Italics"/>
              <a:ea typeface="Poppins Bold Italics"/>
              <a:cs typeface="Poppins Bold Italics"/>
              <a:sym typeface="Poppins Bold Italics"/>
            </a:endParaRPr>
          </a:p>
          <a:p>
            <a:pPr algn="ctr">
              <a:spcBef>
                <a:spcPct val="0"/>
              </a:spcBef>
            </a:pPr>
            <a:r>
              <a:rPr lang="en-US" sz="4400" b="1" i="1" dirty="0">
                <a:solidFill>
                  <a:schemeClr val="bg1"/>
                </a:solidFill>
                <a:latin typeface="Poppins Bold Italics"/>
                <a:ea typeface="Poppins Bold Italics"/>
                <a:cs typeface="Poppins Bold Italics"/>
                <a:sym typeface="Poppins Bold Italics"/>
              </a:rPr>
              <a:t>€ </a:t>
            </a:r>
            <a:r>
              <a:rPr lang="en-US" sz="4400" b="1" i="1" dirty="0">
                <a:solidFill>
                  <a:schemeClr val="bg1"/>
                </a:solidFill>
                <a:latin typeface="Poppins Bold"/>
                <a:ea typeface="Poppins Bold"/>
                <a:cs typeface="Poppins Bold"/>
                <a:sym typeface="Poppins Bold"/>
              </a:rPr>
              <a:t>/ 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a:extLst>
            <a:ext uri="{FF2B5EF4-FFF2-40B4-BE49-F238E27FC236}">
              <a16:creationId xmlns:a16="http://schemas.microsoft.com/office/drawing/2014/main" id="{65172BEB-3B8D-AA80-954B-F6D5C6C525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2E4D4D-E0F5-A177-EB89-CFA809C6EC1C}"/>
              </a:ext>
            </a:extLst>
          </p:cNvPr>
          <p:cNvSpPr/>
          <p:nvPr/>
        </p:nvSpPr>
        <p:spPr>
          <a:xfrm>
            <a:off x="0" y="0"/>
            <a:ext cx="10693400" cy="7544628"/>
          </a:xfrm>
          <a:custGeom>
            <a:avLst/>
            <a:gdLst/>
            <a:ahLst/>
            <a:cxnLst/>
            <a:rect l="l" t="t" r="r" b="b"/>
            <a:pathLst>
              <a:path w="11347092" h="7560000">
                <a:moveTo>
                  <a:pt x="0" y="0"/>
                </a:moveTo>
                <a:lnTo>
                  <a:pt x="11347092" y="0"/>
                </a:lnTo>
                <a:lnTo>
                  <a:pt x="11347092" y="7560000"/>
                </a:lnTo>
                <a:lnTo>
                  <a:pt x="0" y="7560000"/>
                </a:lnTo>
                <a:lnTo>
                  <a:pt x="0" y="0"/>
                </a:lnTo>
                <a:close/>
              </a:path>
            </a:pathLst>
          </a:custGeom>
          <a:blipFill>
            <a:blip r:embed="rId2">
              <a:alphaModFix amt="57000"/>
            </a:blip>
            <a:stretch>
              <a:fillRect l="-3063" r="-3051"/>
            </a:stretch>
          </a:blipFill>
        </p:spPr>
        <p:txBody>
          <a:bodyPr/>
          <a:lstStyle/>
          <a:p>
            <a:endParaRPr lang="fr-FR" dirty="0"/>
          </a:p>
        </p:txBody>
      </p:sp>
      <p:sp>
        <p:nvSpPr>
          <p:cNvPr id="3" name="TextBox 3">
            <a:extLst>
              <a:ext uri="{FF2B5EF4-FFF2-40B4-BE49-F238E27FC236}">
                <a16:creationId xmlns:a16="http://schemas.microsoft.com/office/drawing/2014/main" id="{322B0F95-1FEF-0517-C270-8F291417BBA1}"/>
              </a:ext>
            </a:extLst>
          </p:cNvPr>
          <p:cNvSpPr txBox="1"/>
          <p:nvPr/>
        </p:nvSpPr>
        <p:spPr>
          <a:xfrm>
            <a:off x="1679853" y="2933614"/>
            <a:ext cx="7332295" cy="1389163"/>
          </a:xfrm>
          <a:prstGeom prst="rect">
            <a:avLst/>
          </a:prstGeom>
        </p:spPr>
        <p:txBody>
          <a:bodyPr lIns="0" tIns="0" rIns="0" bIns="0" rtlCol="0" anchor="t">
            <a:spAutoFit/>
          </a:bodyPr>
          <a:lstStyle/>
          <a:p>
            <a:pPr algn="ctr">
              <a:lnSpc>
                <a:spcPts val="11413"/>
              </a:lnSpc>
              <a:spcBef>
                <a:spcPct val="0"/>
              </a:spcBef>
            </a:pPr>
            <a:r>
              <a:rPr lang="en-US" sz="8152" b="1" dirty="0">
                <a:solidFill>
                  <a:srgbClr val="FFFFFF"/>
                </a:solidFill>
                <a:latin typeface="Poppins Semi-Bold"/>
                <a:ea typeface="Poppins Semi-Bold"/>
                <a:cs typeface="Poppins Semi-Bold"/>
                <a:sym typeface="Poppins Semi-Bold"/>
              </a:rPr>
              <a:t>Notre </a:t>
            </a:r>
            <a:r>
              <a:rPr lang="en-US" sz="8152" b="1" dirty="0" err="1">
                <a:solidFill>
                  <a:srgbClr val="FFFFFF"/>
                </a:solidFill>
                <a:latin typeface="Poppins Semi-Bold"/>
                <a:ea typeface="Poppins Semi-Bold"/>
                <a:cs typeface="Poppins Semi-Bold"/>
                <a:sym typeface="Poppins Semi-Bold"/>
              </a:rPr>
              <a:t>offre</a:t>
            </a:r>
            <a:endParaRPr lang="en-US" sz="8152" b="1" dirty="0">
              <a:solidFill>
                <a:srgbClr val="FFFFFF"/>
              </a:solidFill>
              <a:latin typeface="Poppins Semi-Bold"/>
              <a:ea typeface="Poppins Semi-Bold"/>
              <a:cs typeface="Poppins Semi-Bold"/>
              <a:sym typeface="Poppins Semi-Bold"/>
            </a:endParaRPr>
          </a:p>
        </p:txBody>
      </p:sp>
      <p:sp>
        <p:nvSpPr>
          <p:cNvPr id="4" name="Freeform 4">
            <a:extLst>
              <a:ext uri="{FF2B5EF4-FFF2-40B4-BE49-F238E27FC236}">
                <a16:creationId xmlns:a16="http://schemas.microsoft.com/office/drawing/2014/main" id="{FD925F75-420D-7ADA-80A1-90FA30783317}"/>
              </a:ext>
            </a:extLst>
          </p:cNvPr>
          <p:cNvSpPr/>
          <p:nvPr/>
        </p:nvSpPr>
        <p:spPr>
          <a:xfrm>
            <a:off x="5082780" y="2334481"/>
            <a:ext cx="526440" cy="604562"/>
          </a:xfrm>
          <a:custGeom>
            <a:avLst/>
            <a:gdLst/>
            <a:ahLst/>
            <a:cxnLst/>
            <a:rect l="l" t="t" r="r" b="b"/>
            <a:pathLst>
              <a:path w="526440" h="604562">
                <a:moveTo>
                  <a:pt x="0" y="0"/>
                </a:moveTo>
                <a:lnTo>
                  <a:pt x="526440" y="0"/>
                </a:lnTo>
                <a:lnTo>
                  <a:pt x="526440" y="604562"/>
                </a:lnTo>
                <a:lnTo>
                  <a:pt x="0" y="604562"/>
                </a:lnTo>
                <a:lnTo>
                  <a:pt x="0" y="0"/>
                </a:lnTo>
                <a:close/>
              </a:path>
            </a:pathLst>
          </a:custGeom>
          <a:blipFill>
            <a:blip r:embed="rId3"/>
            <a:stretch>
              <a:fillRect t="-60219" r="-135094" b="-44496"/>
            </a:stretch>
          </a:blipFill>
        </p:spPr>
        <p:txBody>
          <a:bodyPr/>
          <a:lstStyle/>
          <a:p>
            <a:endParaRPr lang="fr-FR" dirty="0"/>
          </a:p>
        </p:txBody>
      </p:sp>
    </p:spTree>
    <p:extLst>
      <p:ext uri="{BB962C8B-B14F-4D97-AF65-F5344CB8AC3E}">
        <p14:creationId xmlns:p14="http://schemas.microsoft.com/office/powerpoint/2010/main" val="936462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1118</TotalTime>
  <Words>1024</Words>
  <Application>Microsoft Office PowerPoint</Application>
  <PresentationFormat>Personnalisé</PresentationFormat>
  <Paragraphs>206</Paragraphs>
  <Slides>14</Slides>
  <Notes>2</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14</vt:i4>
      </vt:variant>
    </vt:vector>
  </HeadingPairs>
  <TitlesOfParts>
    <vt:vector size="31" baseType="lpstr">
      <vt:lpstr>Poppins Light</vt:lpstr>
      <vt:lpstr>Poppins Light Italics</vt:lpstr>
      <vt:lpstr>Poppins</vt:lpstr>
      <vt:lpstr>Poppins Medium</vt:lpstr>
      <vt:lpstr>Calibri</vt:lpstr>
      <vt:lpstr>Poppins Semi-Bold</vt:lpstr>
      <vt:lpstr>Arial</vt:lpstr>
      <vt:lpstr>Poppins Medium Italics</vt:lpstr>
      <vt:lpstr>Open Sans</vt:lpstr>
      <vt:lpstr>Poppins Semi-Bold Italics</vt:lpstr>
      <vt:lpstr>Poppins SemiBold</vt:lpstr>
      <vt:lpstr>Aptos</vt:lpstr>
      <vt:lpstr>Poppins Italics</vt:lpstr>
      <vt:lpstr>Open Sans Bold</vt:lpstr>
      <vt:lpstr>Poppins Bold</vt:lpstr>
      <vt:lpstr>Poppins Bold Italics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PRICING ELLY</dc:title>
  <cp:lastModifiedBy>jonathan ifrah</cp:lastModifiedBy>
  <cp:revision>7</cp:revision>
  <cp:lastPrinted>2024-10-09T16:20:58Z</cp:lastPrinted>
  <dcterms:created xsi:type="dcterms:W3CDTF">2006-08-16T00:00:00Z</dcterms:created>
  <dcterms:modified xsi:type="dcterms:W3CDTF">2024-10-24T13:53:14Z</dcterms:modified>
  <dc:identifier>DAGSOEY5rWI</dc:identifier>
</cp:coreProperties>
</file>